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57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3" r:id="rId8"/>
    <p:sldId id="262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94660"/>
  </p:normalViewPr>
  <p:slideViewPr>
    <p:cSldViewPr snapToGrid="0">
      <p:cViewPr varScale="1">
        <p:scale>
          <a:sx n="81" d="100"/>
          <a:sy n="81" d="100"/>
        </p:scale>
        <p:origin x="76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arm0\OneDrive\Desktop\DIPProject\DIP%20Project%20Submission\resaul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Epoch</a:t>
            </a:r>
            <a:r>
              <a:rPr lang="en-US" baseline="0" dirty="0"/>
              <a:t> vs Training/Validation Data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1907261592300963E-2"/>
          <c:y val="0.18636592300962382"/>
          <c:w val="0.8739816272965879"/>
          <c:h val="0.62414953339165935"/>
        </c:manualLayout>
      </c:layout>
      <c:scatterChart>
        <c:scatterStyle val="smoothMarker"/>
        <c:varyColors val="0"/>
        <c:ser>
          <c:idx val="0"/>
          <c:order val="0"/>
          <c:tx>
            <c:v>Training Loss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Sheet1!$C$1:$C$200</c:f>
              <c:numCache>
                <c:formatCode>General</c:formatCode>
                <c:ptCount val="20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</c:numCache>
            </c:numRef>
          </c:xVal>
          <c:yVal>
            <c:numRef>
              <c:f>Sheet1!$D$1:$D$200</c:f>
              <c:numCache>
                <c:formatCode>General</c:formatCode>
                <c:ptCount val="200"/>
                <c:pt idx="0">
                  <c:v>4.3307952880859304</c:v>
                </c:pt>
                <c:pt idx="1">
                  <c:v>4.3305988311767498</c:v>
                </c:pt>
                <c:pt idx="2">
                  <c:v>4.3302402496337802</c:v>
                </c:pt>
                <c:pt idx="3">
                  <c:v>4.3296442031860298</c:v>
                </c:pt>
                <c:pt idx="4">
                  <c:v>4.3284521102905202</c:v>
                </c:pt>
                <c:pt idx="5">
                  <c:v>4.32667636871337</c:v>
                </c:pt>
                <c:pt idx="6">
                  <c:v>4.3239679336547798</c:v>
                </c:pt>
                <c:pt idx="7">
                  <c:v>4.3202409744262598</c:v>
                </c:pt>
                <c:pt idx="8">
                  <c:v>4.3146085739135698</c:v>
                </c:pt>
                <c:pt idx="9">
                  <c:v>4.30775547027587</c:v>
                </c:pt>
                <c:pt idx="10">
                  <c:v>4.2981514930725098</c:v>
                </c:pt>
                <c:pt idx="11">
                  <c:v>4.2862014770507804</c:v>
                </c:pt>
                <c:pt idx="12">
                  <c:v>4.27081251144409</c:v>
                </c:pt>
                <c:pt idx="13">
                  <c:v>4.2515892982482901</c:v>
                </c:pt>
                <c:pt idx="14">
                  <c:v>4.2280073165893501</c:v>
                </c:pt>
                <c:pt idx="15">
                  <c:v>4.2005896568298304</c:v>
                </c:pt>
                <c:pt idx="16">
                  <c:v>4.1670794486999503</c:v>
                </c:pt>
                <c:pt idx="17">
                  <c:v>4.1260476112365696</c:v>
                </c:pt>
                <c:pt idx="18">
                  <c:v>4.08162069320678</c:v>
                </c:pt>
                <c:pt idx="19">
                  <c:v>4.0331077575683496</c:v>
                </c:pt>
                <c:pt idx="20">
                  <c:v>3.97446608543396</c:v>
                </c:pt>
                <c:pt idx="21">
                  <c:v>3.9165790081024099</c:v>
                </c:pt>
                <c:pt idx="22">
                  <c:v>3.8565649986267001</c:v>
                </c:pt>
                <c:pt idx="23">
                  <c:v>3.78339219093322</c:v>
                </c:pt>
                <c:pt idx="24">
                  <c:v>3.7202472686767498</c:v>
                </c:pt>
                <c:pt idx="25">
                  <c:v>3.6449398994445801</c:v>
                </c:pt>
                <c:pt idx="26">
                  <c:v>3.5756485462188698</c:v>
                </c:pt>
                <c:pt idx="27">
                  <c:v>3.50337386131286</c:v>
                </c:pt>
                <c:pt idx="28">
                  <c:v>3.43236184120178</c:v>
                </c:pt>
                <c:pt idx="29">
                  <c:v>3.3553953170776301</c:v>
                </c:pt>
                <c:pt idx="30">
                  <c:v>3.2801852226257302</c:v>
                </c:pt>
                <c:pt idx="31">
                  <c:v>3.2032728195190399</c:v>
                </c:pt>
                <c:pt idx="32">
                  <c:v>3.1366791725158598</c:v>
                </c:pt>
                <c:pt idx="33">
                  <c:v>3.05327248573303</c:v>
                </c:pt>
                <c:pt idx="34">
                  <c:v>2.9739580154418901</c:v>
                </c:pt>
                <c:pt idx="35">
                  <c:v>2.8994843959808301</c:v>
                </c:pt>
                <c:pt idx="36">
                  <c:v>2.8141236305236799</c:v>
                </c:pt>
                <c:pt idx="37">
                  <c:v>2.7397463321685702</c:v>
                </c:pt>
                <c:pt idx="38">
                  <c:v>2.66610407829284</c:v>
                </c:pt>
                <c:pt idx="39">
                  <c:v>2.5913655757903999</c:v>
                </c:pt>
                <c:pt idx="40">
                  <c:v>2.5181689262390101</c:v>
                </c:pt>
                <c:pt idx="41">
                  <c:v>2.4506702423095699</c:v>
                </c:pt>
                <c:pt idx="42">
                  <c:v>2.3815495967864901</c:v>
                </c:pt>
                <c:pt idx="43">
                  <c:v>2.3139171600341699</c:v>
                </c:pt>
                <c:pt idx="44">
                  <c:v>2.2592532634735099</c:v>
                </c:pt>
                <c:pt idx="45">
                  <c:v>2.2030150890350302</c:v>
                </c:pt>
                <c:pt idx="46">
                  <c:v>2.14781188964843</c:v>
                </c:pt>
                <c:pt idx="47">
                  <c:v>2.0953421592712398</c:v>
                </c:pt>
                <c:pt idx="48">
                  <c:v>2.0458016395568799</c:v>
                </c:pt>
                <c:pt idx="49">
                  <c:v>2.00362229347229</c:v>
                </c:pt>
                <c:pt idx="50">
                  <c:v>1.95844054222106</c:v>
                </c:pt>
                <c:pt idx="51">
                  <c:v>1.9136322736740099</c:v>
                </c:pt>
                <c:pt idx="52">
                  <c:v>1.87660956382751</c:v>
                </c:pt>
                <c:pt idx="53">
                  <c:v>1.83785724639892</c:v>
                </c:pt>
                <c:pt idx="54">
                  <c:v>1.8061621189117401</c:v>
                </c:pt>
                <c:pt idx="55">
                  <c:v>1.76906621456146</c:v>
                </c:pt>
                <c:pt idx="56">
                  <c:v>1.74361455440521</c:v>
                </c:pt>
                <c:pt idx="57">
                  <c:v>1.70837938785552</c:v>
                </c:pt>
                <c:pt idx="58">
                  <c:v>1.68796050548553</c:v>
                </c:pt>
                <c:pt idx="59">
                  <c:v>1.6504150629043499</c:v>
                </c:pt>
                <c:pt idx="60">
                  <c:v>1.6223098039627</c:v>
                </c:pt>
                <c:pt idx="61">
                  <c:v>1.59957671165466</c:v>
                </c:pt>
                <c:pt idx="62">
                  <c:v>1.57277035713195</c:v>
                </c:pt>
                <c:pt idx="63">
                  <c:v>1.5503016710281301</c:v>
                </c:pt>
                <c:pt idx="64">
                  <c:v>1.5318474769592201</c:v>
                </c:pt>
                <c:pt idx="65">
                  <c:v>1.5073945522308301</c:v>
                </c:pt>
                <c:pt idx="66">
                  <c:v>1.4912979602813701</c:v>
                </c:pt>
                <c:pt idx="67">
                  <c:v>1.4670158624648999</c:v>
                </c:pt>
                <c:pt idx="68">
                  <c:v>1.4479904174804601</c:v>
                </c:pt>
                <c:pt idx="69">
                  <c:v>1.42837798595428</c:v>
                </c:pt>
                <c:pt idx="70">
                  <c:v>1.41278707981109</c:v>
                </c:pt>
                <c:pt idx="71">
                  <c:v>1.3953452110290501</c:v>
                </c:pt>
                <c:pt idx="72">
                  <c:v>1.37895202636718</c:v>
                </c:pt>
                <c:pt idx="73">
                  <c:v>1.36094987392425</c:v>
                </c:pt>
                <c:pt idx="74">
                  <c:v>1.34638595581054</c:v>
                </c:pt>
                <c:pt idx="75">
                  <c:v>1.3356235027313199</c:v>
                </c:pt>
                <c:pt idx="76">
                  <c:v>1.3125458955764699</c:v>
                </c:pt>
                <c:pt idx="77">
                  <c:v>1.30271160602569</c:v>
                </c:pt>
                <c:pt idx="78">
                  <c:v>1.2902137041091899</c:v>
                </c:pt>
                <c:pt idx="79">
                  <c:v>1.27740931510925</c:v>
                </c:pt>
                <c:pt idx="80">
                  <c:v>1.2620321512222199</c:v>
                </c:pt>
                <c:pt idx="81">
                  <c:v>1.2492051124572701</c:v>
                </c:pt>
                <c:pt idx="82">
                  <c:v>1.23438131809234</c:v>
                </c:pt>
                <c:pt idx="83">
                  <c:v>1.2280982732772801</c:v>
                </c:pt>
                <c:pt idx="84">
                  <c:v>1.2098764181137001</c:v>
                </c:pt>
                <c:pt idx="85">
                  <c:v>1.2027850151062001</c:v>
                </c:pt>
                <c:pt idx="86">
                  <c:v>1.1924233436584399</c:v>
                </c:pt>
                <c:pt idx="87">
                  <c:v>1.1763662099838199</c:v>
                </c:pt>
                <c:pt idx="88">
                  <c:v>1.16734790802001</c:v>
                </c:pt>
                <c:pt idx="89">
                  <c:v>1.1590145826339699</c:v>
                </c:pt>
                <c:pt idx="90">
                  <c:v>1.15087258815765</c:v>
                </c:pt>
                <c:pt idx="91">
                  <c:v>1.1412558555603001</c:v>
                </c:pt>
                <c:pt idx="92">
                  <c:v>1.1317446231842001</c:v>
                </c:pt>
                <c:pt idx="93">
                  <c:v>1.1223062276840201</c:v>
                </c:pt>
                <c:pt idx="94">
                  <c:v>1.11086761951446</c:v>
                </c:pt>
                <c:pt idx="95">
                  <c:v>1.104208111763</c:v>
                </c:pt>
                <c:pt idx="96">
                  <c:v>1.09261775016784</c:v>
                </c:pt>
                <c:pt idx="97">
                  <c:v>1.08560478687286</c:v>
                </c:pt>
                <c:pt idx="98">
                  <c:v>1.07775771617889</c:v>
                </c:pt>
                <c:pt idx="99">
                  <c:v>1.07024598121643</c:v>
                </c:pt>
                <c:pt idx="100">
                  <c:v>1.0590353012084901</c:v>
                </c:pt>
                <c:pt idx="101">
                  <c:v>1.0563760995864799</c:v>
                </c:pt>
                <c:pt idx="102">
                  <c:v>1.03995621204376</c:v>
                </c:pt>
                <c:pt idx="103">
                  <c:v>1.038423538208</c:v>
                </c:pt>
                <c:pt idx="104">
                  <c:v>1.0275490283966</c:v>
                </c:pt>
                <c:pt idx="105">
                  <c:v>1.02712762355804</c:v>
                </c:pt>
                <c:pt idx="106">
                  <c:v>1.01577937602996</c:v>
                </c:pt>
                <c:pt idx="107">
                  <c:v>1.0067374706268299</c:v>
                </c:pt>
                <c:pt idx="108">
                  <c:v>1.00387358665466</c:v>
                </c:pt>
                <c:pt idx="109">
                  <c:v>0.99598139524459794</c:v>
                </c:pt>
                <c:pt idx="110">
                  <c:v>0.98779761791229204</c:v>
                </c:pt>
                <c:pt idx="111">
                  <c:v>0.98283129930496205</c:v>
                </c:pt>
                <c:pt idx="112">
                  <c:v>0.97694718837738004</c:v>
                </c:pt>
                <c:pt idx="113">
                  <c:v>0.97220182418823198</c:v>
                </c:pt>
                <c:pt idx="114">
                  <c:v>0.96870392560958796</c:v>
                </c:pt>
                <c:pt idx="115">
                  <c:v>0.95943933725357</c:v>
                </c:pt>
                <c:pt idx="116">
                  <c:v>0.95334577560424805</c:v>
                </c:pt>
                <c:pt idx="117">
                  <c:v>0.94649332761764504</c:v>
                </c:pt>
                <c:pt idx="118">
                  <c:v>0.941070616245269</c:v>
                </c:pt>
                <c:pt idx="119">
                  <c:v>0.940943002700805</c:v>
                </c:pt>
                <c:pt idx="120">
                  <c:v>0.93119823932647705</c:v>
                </c:pt>
                <c:pt idx="121">
                  <c:v>0.92725419998168901</c:v>
                </c:pt>
                <c:pt idx="122">
                  <c:v>0.92217916250228804</c:v>
                </c:pt>
                <c:pt idx="123">
                  <c:v>0.917741298675537</c:v>
                </c:pt>
                <c:pt idx="124">
                  <c:v>0.90577125549316395</c:v>
                </c:pt>
                <c:pt idx="125">
                  <c:v>0.90581840276718095</c:v>
                </c:pt>
                <c:pt idx="126">
                  <c:v>0.89858436584472601</c:v>
                </c:pt>
                <c:pt idx="127">
                  <c:v>0.89955258369445801</c:v>
                </c:pt>
                <c:pt idx="128">
                  <c:v>0.890378057956695</c:v>
                </c:pt>
                <c:pt idx="129">
                  <c:v>0.88877063989639205</c:v>
                </c:pt>
                <c:pt idx="130">
                  <c:v>0.88601332902908303</c:v>
                </c:pt>
                <c:pt idx="131">
                  <c:v>0.88235884904861395</c:v>
                </c:pt>
                <c:pt idx="132">
                  <c:v>0.87293368577957098</c:v>
                </c:pt>
                <c:pt idx="133">
                  <c:v>0.86872017383575395</c:v>
                </c:pt>
                <c:pt idx="134">
                  <c:v>0.86573719978332497</c:v>
                </c:pt>
                <c:pt idx="135">
                  <c:v>0.86188119649886996</c:v>
                </c:pt>
                <c:pt idx="136">
                  <c:v>0.85532873868942205</c:v>
                </c:pt>
                <c:pt idx="137">
                  <c:v>0.85195326805114702</c:v>
                </c:pt>
                <c:pt idx="138">
                  <c:v>0.852863729000091</c:v>
                </c:pt>
                <c:pt idx="139">
                  <c:v>0.84720563888549805</c:v>
                </c:pt>
                <c:pt idx="140">
                  <c:v>0.84357869625091497</c:v>
                </c:pt>
                <c:pt idx="141">
                  <c:v>0.83697175979614202</c:v>
                </c:pt>
                <c:pt idx="142">
                  <c:v>0.83600163459777799</c:v>
                </c:pt>
                <c:pt idx="143">
                  <c:v>0.82966899871826105</c:v>
                </c:pt>
                <c:pt idx="144">
                  <c:v>0.82727199792861905</c:v>
                </c:pt>
                <c:pt idx="145">
                  <c:v>0.82376807928085305</c:v>
                </c:pt>
                <c:pt idx="146">
                  <c:v>0.81694513559341397</c:v>
                </c:pt>
                <c:pt idx="147">
                  <c:v>0.81735736131668002</c:v>
                </c:pt>
                <c:pt idx="148">
                  <c:v>0.812555432319641</c:v>
                </c:pt>
                <c:pt idx="149">
                  <c:v>0.812050640583038</c:v>
                </c:pt>
                <c:pt idx="150">
                  <c:v>0.80729299783706598</c:v>
                </c:pt>
                <c:pt idx="151">
                  <c:v>0.79951685667037897</c:v>
                </c:pt>
                <c:pt idx="152">
                  <c:v>0.80005127191543501</c:v>
                </c:pt>
                <c:pt idx="153">
                  <c:v>0.79448997974395696</c:v>
                </c:pt>
                <c:pt idx="154">
                  <c:v>0.79528921842574996</c:v>
                </c:pt>
                <c:pt idx="155">
                  <c:v>0.79229223728179898</c:v>
                </c:pt>
                <c:pt idx="156">
                  <c:v>0.78724330663680997</c:v>
                </c:pt>
                <c:pt idx="157">
                  <c:v>0.78425037860870295</c:v>
                </c:pt>
                <c:pt idx="158">
                  <c:v>0.77942311763763406</c:v>
                </c:pt>
                <c:pt idx="159">
                  <c:v>0.77499371767044001</c:v>
                </c:pt>
                <c:pt idx="160">
                  <c:v>0.77278256416320801</c:v>
                </c:pt>
                <c:pt idx="161">
                  <c:v>0.77010059356689398</c:v>
                </c:pt>
                <c:pt idx="162">
                  <c:v>0.76747989654541005</c:v>
                </c:pt>
                <c:pt idx="163">
                  <c:v>0.76585435867309504</c:v>
                </c:pt>
                <c:pt idx="164">
                  <c:v>0.76663070917129505</c:v>
                </c:pt>
                <c:pt idx="165">
                  <c:v>0.76578414440154996</c:v>
                </c:pt>
                <c:pt idx="166">
                  <c:v>0.75350755453109697</c:v>
                </c:pt>
                <c:pt idx="167">
                  <c:v>0.75360953807830799</c:v>
                </c:pt>
                <c:pt idx="168">
                  <c:v>0.75235301256179798</c:v>
                </c:pt>
                <c:pt idx="169">
                  <c:v>0.74604463577270497</c:v>
                </c:pt>
                <c:pt idx="170">
                  <c:v>0.74506431818008401</c:v>
                </c:pt>
                <c:pt idx="171">
                  <c:v>0.74590265750884999</c:v>
                </c:pt>
                <c:pt idx="172">
                  <c:v>0.74081647396087602</c:v>
                </c:pt>
                <c:pt idx="173">
                  <c:v>0.73859107494354204</c:v>
                </c:pt>
                <c:pt idx="174">
                  <c:v>0.73660683631896895</c:v>
                </c:pt>
                <c:pt idx="175">
                  <c:v>0.736591815948486</c:v>
                </c:pt>
                <c:pt idx="176">
                  <c:v>0.73022115230560303</c:v>
                </c:pt>
                <c:pt idx="177">
                  <c:v>0.73213189840316695</c:v>
                </c:pt>
                <c:pt idx="178">
                  <c:v>0.731176257133483</c:v>
                </c:pt>
                <c:pt idx="179">
                  <c:v>0.72249990701675404</c:v>
                </c:pt>
                <c:pt idx="180">
                  <c:v>0.722159564495086</c:v>
                </c:pt>
                <c:pt idx="181">
                  <c:v>0.71885037422180098</c:v>
                </c:pt>
                <c:pt idx="182">
                  <c:v>0.71863663196563698</c:v>
                </c:pt>
                <c:pt idx="183">
                  <c:v>0.72087198495864802</c:v>
                </c:pt>
                <c:pt idx="184">
                  <c:v>0.71968030929565396</c:v>
                </c:pt>
                <c:pt idx="185">
                  <c:v>0.71317499876022294</c:v>
                </c:pt>
                <c:pt idx="186">
                  <c:v>0.71384340524673395</c:v>
                </c:pt>
                <c:pt idx="187">
                  <c:v>0.71119564771652199</c:v>
                </c:pt>
                <c:pt idx="188">
                  <c:v>0.70983004570007302</c:v>
                </c:pt>
                <c:pt idx="189">
                  <c:v>0.70331811904907204</c:v>
                </c:pt>
                <c:pt idx="190">
                  <c:v>0.70292121171951205</c:v>
                </c:pt>
                <c:pt idx="191">
                  <c:v>0.69843596220016402</c:v>
                </c:pt>
                <c:pt idx="192">
                  <c:v>0.70031249523162797</c:v>
                </c:pt>
                <c:pt idx="193">
                  <c:v>0.70090484619140603</c:v>
                </c:pt>
                <c:pt idx="194">
                  <c:v>0.69357037544250399</c:v>
                </c:pt>
                <c:pt idx="195">
                  <c:v>0.69206577539443903</c:v>
                </c:pt>
                <c:pt idx="196">
                  <c:v>0.69368535280227595</c:v>
                </c:pt>
                <c:pt idx="197">
                  <c:v>0.69263887405395497</c:v>
                </c:pt>
                <c:pt idx="198">
                  <c:v>0.69225120544433505</c:v>
                </c:pt>
                <c:pt idx="199">
                  <c:v>0.69118267297744695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FA1C-4A7F-8347-B00180AAAD34}"/>
            </c:ext>
          </c:extLst>
        </c:ser>
        <c:ser>
          <c:idx val="1"/>
          <c:order val="1"/>
          <c:tx>
            <c:v>Testing Loss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Sheet1!$C$1:$C$200</c:f>
              <c:numCache>
                <c:formatCode>General</c:formatCode>
                <c:ptCount val="20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</c:numCache>
            </c:numRef>
          </c:xVal>
          <c:yVal>
            <c:numRef>
              <c:f>Sheet1!$E$1:$E$200</c:f>
              <c:numCache>
                <c:formatCode>General</c:formatCode>
                <c:ptCount val="200"/>
                <c:pt idx="0">
                  <c:v>4.33062314987182</c:v>
                </c:pt>
                <c:pt idx="1">
                  <c:v>4.3302483558654696</c:v>
                </c:pt>
                <c:pt idx="2">
                  <c:v>4.3295650482177699</c:v>
                </c:pt>
                <c:pt idx="3">
                  <c:v>4.3284196853637598</c:v>
                </c:pt>
                <c:pt idx="4">
                  <c:v>4.3265995979309002</c:v>
                </c:pt>
                <c:pt idx="5">
                  <c:v>4.3238606452941797</c:v>
                </c:pt>
                <c:pt idx="6">
                  <c:v>4.3199439048767001</c:v>
                </c:pt>
                <c:pt idx="7">
                  <c:v>4.31447029113769</c:v>
                </c:pt>
                <c:pt idx="8">
                  <c:v>4.3071198463439897</c:v>
                </c:pt>
                <c:pt idx="9">
                  <c:v>4.2974829673767001</c:v>
                </c:pt>
                <c:pt idx="10">
                  <c:v>4.2850933074951101</c:v>
                </c:pt>
                <c:pt idx="11">
                  <c:v>4.2694892883300701</c:v>
                </c:pt>
                <c:pt idx="12">
                  <c:v>4.2501707077026296</c:v>
                </c:pt>
                <c:pt idx="13">
                  <c:v>4.2265644073486301</c:v>
                </c:pt>
                <c:pt idx="14">
                  <c:v>4.19809770584106</c:v>
                </c:pt>
                <c:pt idx="15">
                  <c:v>4.1642913818359304</c:v>
                </c:pt>
                <c:pt idx="16">
                  <c:v>4.1247968673706001</c:v>
                </c:pt>
                <c:pt idx="17">
                  <c:v>4.0794796943664497</c:v>
                </c:pt>
                <c:pt idx="18">
                  <c:v>4.0284090042114196</c:v>
                </c:pt>
                <c:pt idx="19">
                  <c:v>3.9719574451446502</c:v>
                </c:pt>
                <c:pt idx="20">
                  <c:v>3.9107713699340798</c:v>
                </c:pt>
                <c:pt idx="21">
                  <c:v>3.8457934856414702</c:v>
                </c:pt>
                <c:pt idx="22">
                  <c:v>3.7780487537384002</c:v>
                </c:pt>
                <c:pt idx="23">
                  <c:v>3.7083220481872501</c:v>
                </c:pt>
                <c:pt idx="24">
                  <c:v>3.6372072696685702</c:v>
                </c:pt>
                <c:pt idx="25">
                  <c:v>3.56495857238769</c:v>
                </c:pt>
                <c:pt idx="26">
                  <c:v>3.4919204711914</c:v>
                </c:pt>
                <c:pt idx="27">
                  <c:v>3.4182381629943799</c:v>
                </c:pt>
                <c:pt idx="28">
                  <c:v>3.3440775871276802</c:v>
                </c:pt>
                <c:pt idx="29">
                  <c:v>3.2691748142242401</c:v>
                </c:pt>
                <c:pt idx="30">
                  <c:v>3.19289803504943</c:v>
                </c:pt>
                <c:pt idx="31">
                  <c:v>3.1149768829345699</c:v>
                </c:pt>
                <c:pt idx="32">
                  <c:v>3.03527355194091</c:v>
                </c:pt>
                <c:pt idx="33">
                  <c:v>2.95416164398193</c:v>
                </c:pt>
                <c:pt idx="34">
                  <c:v>2.8725495338439901</c:v>
                </c:pt>
                <c:pt idx="35">
                  <c:v>2.7912747859954798</c:v>
                </c:pt>
                <c:pt idx="36">
                  <c:v>2.7110455036163299</c:v>
                </c:pt>
                <c:pt idx="37">
                  <c:v>2.6322710514068599</c:v>
                </c:pt>
                <c:pt idx="38">
                  <c:v>2.5554659366607599</c:v>
                </c:pt>
                <c:pt idx="39">
                  <c:v>2.4811029434204102</c:v>
                </c:pt>
                <c:pt idx="40">
                  <c:v>2.4097905158996502</c:v>
                </c:pt>
                <c:pt idx="41">
                  <c:v>2.3418982028961102</c:v>
                </c:pt>
                <c:pt idx="42">
                  <c:v>2.2770128250121999</c:v>
                </c:pt>
                <c:pt idx="43">
                  <c:v>2.21495461463928</c:v>
                </c:pt>
                <c:pt idx="44">
                  <c:v>2.1555392742156898</c:v>
                </c:pt>
                <c:pt idx="45">
                  <c:v>2.0989723205566402</c:v>
                </c:pt>
                <c:pt idx="46">
                  <c:v>2.0446722507476802</c:v>
                </c:pt>
                <c:pt idx="47">
                  <c:v>1.9926511049270601</c:v>
                </c:pt>
                <c:pt idx="48">
                  <c:v>1.94298827648162</c:v>
                </c:pt>
                <c:pt idx="49">
                  <c:v>1.8960977792739799</c:v>
                </c:pt>
                <c:pt idx="50">
                  <c:v>1.85216760635375</c:v>
                </c:pt>
                <c:pt idx="51">
                  <c:v>1.8105603456497099</c:v>
                </c:pt>
                <c:pt idx="52">
                  <c:v>1.7707867622375399</c:v>
                </c:pt>
                <c:pt idx="53">
                  <c:v>1.7332338094711299</c:v>
                </c:pt>
                <c:pt idx="54">
                  <c:v>1.6975294351577701</c:v>
                </c:pt>
                <c:pt idx="55">
                  <c:v>1.6634840965270901</c:v>
                </c:pt>
                <c:pt idx="56">
                  <c:v>1.6311717033386199</c:v>
                </c:pt>
                <c:pt idx="57">
                  <c:v>1.6006877422332699</c:v>
                </c:pt>
                <c:pt idx="58">
                  <c:v>1.5715758800506501</c:v>
                </c:pt>
                <c:pt idx="59">
                  <c:v>1.54391300678253</c:v>
                </c:pt>
                <c:pt idx="60">
                  <c:v>1.5178426504135101</c:v>
                </c:pt>
                <c:pt idx="61">
                  <c:v>1.49254894256591</c:v>
                </c:pt>
                <c:pt idx="62">
                  <c:v>1.46828460693359</c:v>
                </c:pt>
                <c:pt idx="63">
                  <c:v>1.44510066509246</c:v>
                </c:pt>
                <c:pt idx="64">
                  <c:v>1.4227110147476101</c:v>
                </c:pt>
                <c:pt idx="65">
                  <c:v>1.40129446983337</c:v>
                </c:pt>
                <c:pt idx="66">
                  <c:v>1.3807857036590501</c:v>
                </c:pt>
                <c:pt idx="67">
                  <c:v>1.36086297035217</c:v>
                </c:pt>
                <c:pt idx="68">
                  <c:v>1.3413488864898599</c:v>
                </c:pt>
                <c:pt idx="69">
                  <c:v>1.32319343090057</c:v>
                </c:pt>
                <c:pt idx="70">
                  <c:v>1.3054456710815401</c:v>
                </c:pt>
                <c:pt idx="71">
                  <c:v>1.2882559299468901</c:v>
                </c:pt>
                <c:pt idx="72">
                  <c:v>1.27164483070373</c:v>
                </c:pt>
                <c:pt idx="73">
                  <c:v>1.2554908990859901</c:v>
                </c:pt>
                <c:pt idx="74">
                  <c:v>1.2405866384506199</c:v>
                </c:pt>
                <c:pt idx="75">
                  <c:v>1.22577941417694</c:v>
                </c:pt>
                <c:pt idx="76">
                  <c:v>1.2110574245452801</c:v>
                </c:pt>
                <c:pt idx="77">
                  <c:v>1.1970248222351001</c:v>
                </c:pt>
                <c:pt idx="78">
                  <c:v>1.1834633350372299</c:v>
                </c:pt>
                <c:pt idx="79">
                  <c:v>1.1702218055725</c:v>
                </c:pt>
                <c:pt idx="80">
                  <c:v>1.15703344345092</c:v>
                </c:pt>
                <c:pt idx="81">
                  <c:v>1.14450418949127</c:v>
                </c:pt>
                <c:pt idx="82">
                  <c:v>1.13236391544342</c:v>
                </c:pt>
                <c:pt idx="83">
                  <c:v>1.1207540035247801</c:v>
                </c:pt>
                <c:pt idx="84">
                  <c:v>1.1091511249542201</c:v>
                </c:pt>
                <c:pt idx="85">
                  <c:v>1.09771788120269</c:v>
                </c:pt>
                <c:pt idx="86">
                  <c:v>1.08639740943908</c:v>
                </c:pt>
                <c:pt idx="87">
                  <c:v>1.0759985446929901</c:v>
                </c:pt>
                <c:pt idx="88">
                  <c:v>1.0654982328414899</c:v>
                </c:pt>
                <c:pt idx="89">
                  <c:v>1.0554286241531301</c:v>
                </c:pt>
                <c:pt idx="90">
                  <c:v>1.0457959175109801</c:v>
                </c:pt>
                <c:pt idx="91">
                  <c:v>1.0364358425140301</c:v>
                </c:pt>
                <c:pt idx="92">
                  <c:v>1.0273138284683201</c:v>
                </c:pt>
                <c:pt idx="93">
                  <c:v>1.0178295373916599</c:v>
                </c:pt>
                <c:pt idx="94">
                  <c:v>1.0085854530334399</c:v>
                </c:pt>
                <c:pt idx="95">
                  <c:v>0.999595046043396</c:v>
                </c:pt>
                <c:pt idx="96">
                  <c:v>0.99121588468551602</c:v>
                </c:pt>
                <c:pt idx="97">
                  <c:v>0.98228436708450295</c:v>
                </c:pt>
                <c:pt idx="98">
                  <c:v>0.97420752048492398</c:v>
                </c:pt>
                <c:pt idx="99">
                  <c:v>0.96647071838378895</c:v>
                </c:pt>
                <c:pt idx="100">
                  <c:v>0.958781838417053</c:v>
                </c:pt>
                <c:pt idx="101">
                  <c:v>0.95109528303146296</c:v>
                </c:pt>
                <c:pt idx="102">
                  <c:v>0.94349122047424305</c:v>
                </c:pt>
                <c:pt idx="103">
                  <c:v>0.93620735406875599</c:v>
                </c:pt>
                <c:pt idx="104">
                  <c:v>0.92958354949951105</c:v>
                </c:pt>
                <c:pt idx="105">
                  <c:v>0.92284089326858498</c:v>
                </c:pt>
                <c:pt idx="106">
                  <c:v>0.91622012853622403</c:v>
                </c:pt>
                <c:pt idx="107">
                  <c:v>0.90966027975082397</c:v>
                </c:pt>
                <c:pt idx="108">
                  <c:v>0.90298020839691095</c:v>
                </c:pt>
                <c:pt idx="109">
                  <c:v>0.89645814895629805</c:v>
                </c:pt>
                <c:pt idx="110">
                  <c:v>0.88976472616195601</c:v>
                </c:pt>
                <c:pt idx="111">
                  <c:v>0.88317394256591797</c:v>
                </c:pt>
                <c:pt idx="112">
                  <c:v>0.87737989425659102</c:v>
                </c:pt>
                <c:pt idx="113">
                  <c:v>0.87208449840545599</c:v>
                </c:pt>
                <c:pt idx="114">
                  <c:v>0.86635345220565796</c:v>
                </c:pt>
                <c:pt idx="115">
                  <c:v>0.86091375350952104</c:v>
                </c:pt>
                <c:pt idx="116">
                  <c:v>0.85547071695327703</c:v>
                </c:pt>
                <c:pt idx="117">
                  <c:v>0.84966462850570601</c:v>
                </c:pt>
                <c:pt idx="118">
                  <c:v>0.84385168552398604</c:v>
                </c:pt>
                <c:pt idx="119">
                  <c:v>0.83887636661529497</c:v>
                </c:pt>
                <c:pt idx="120">
                  <c:v>0.83390045166015603</c:v>
                </c:pt>
                <c:pt idx="121">
                  <c:v>0.82798475027084295</c:v>
                </c:pt>
                <c:pt idx="122">
                  <c:v>0.82281202077865601</c:v>
                </c:pt>
                <c:pt idx="123">
                  <c:v>0.81819933652877797</c:v>
                </c:pt>
                <c:pt idx="124">
                  <c:v>0.81386619806289595</c:v>
                </c:pt>
                <c:pt idx="125">
                  <c:v>0.80900752544402998</c:v>
                </c:pt>
                <c:pt idx="126">
                  <c:v>0.80433917045593195</c:v>
                </c:pt>
                <c:pt idx="127">
                  <c:v>0.80015468597412098</c:v>
                </c:pt>
                <c:pt idx="128">
                  <c:v>0.79583609104156405</c:v>
                </c:pt>
                <c:pt idx="129">
                  <c:v>0.79160732030868497</c:v>
                </c:pt>
                <c:pt idx="130">
                  <c:v>0.787148296833038</c:v>
                </c:pt>
                <c:pt idx="131">
                  <c:v>0.78341525793075495</c:v>
                </c:pt>
                <c:pt idx="132">
                  <c:v>0.78012382984161299</c:v>
                </c:pt>
                <c:pt idx="133">
                  <c:v>0.77545922994613603</c:v>
                </c:pt>
                <c:pt idx="134">
                  <c:v>0.77163910865783603</c:v>
                </c:pt>
                <c:pt idx="135">
                  <c:v>0.76961487531661898</c:v>
                </c:pt>
                <c:pt idx="136">
                  <c:v>0.76600486040115301</c:v>
                </c:pt>
                <c:pt idx="137">
                  <c:v>0.76013094186782804</c:v>
                </c:pt>
                <c:pt idx="138">
                  <c:v>0.75543683767318703</c:v>
                </c:pt>
                <c:pt idx="139">
                  <c:v>0.75221133232116699</c:v>
                </c:pt>
                <c:pt idx="140">
                  <c:v>0.74816137552261297</c:v>
                </c:pt>
                <c:pt idx="141">
                  <c:v>0.74296867847442605</c:v>
                </c:pt>
                <c:pt idx="142">
                  <c:v>0.73936921358108498</c:v>
                </c:pt>
                <c:pt idx="143">
                  <c:v>0.73653435707092196</c:v>
                </c:pt>
                <c:pt idx="144">
                  <c:v>0.73321300745010298</c:v>
                </c:pt>
                <c:pt idx="145">
                  <c:v>0.73006057739257801</c:v>
                </c:pt>
                <c:pt idx="146">
                  <c:v>0.72707968950271595</c:v>
                </c:pt>
                <c:pt idx="147">
                  <c:v>0.72391754388809204</c:v>
                </c:pt>
                <c:pt idx="148">
                  <c:v>0.72033196687698298</c:v>
                </c:pt>
                <c:pt idx="149">
                  <c:v>0.71642929315567005</c:v>
                </c:pt>
                <c:pt idx="150">
                  <c:v>0.71339339017867998</c:v>
                </c:pt>
                <c:pt idx="151">
                  <c:v>0.71079719066619795</c:v>
                </c:pt>
                <c:pt idx="152">
                  <c:v>0.70765489339828402</c:v>
                </c:pt>
                <c:pt idx="153">
                  <c:v>0.70500171184539795</c:v>
                </c:pt>
                <c:pt idx="154">
                  <c:v>0.70230358839035001</c:v>
                </c:pt>
                <c:pt idx="155">
                  <c:v>0.69928151369094804</c:v>
                </c:pt>
                <c:pt idx="156">
                  <c:v>0.69618755578994695</c:v>
                </c:pt>
                <c:pt idx="157">
                  <c:v>0.69344371557235696</c:v>
                </c:pt>
                <c:pt idx="158">
                  <c:v>0.69043445587158203</c:v>
                </c:pt>
                <c:pt idx="159">
                  <c:v>0.68667858839035001</c:v>
                </c:pt>
                <c:pt idx="160">
                  <c:v>0.68335175514221103</c:v>
                </c:pt>
                <c:pt idx="161">
                  <c:v>0.68077564239501898</c:v>
                </c:pt>
                <c:pt idx="162">
                  <c:v>0.67825222015380804</c:v>
                </c:pt>
                <c:pt idx="163">
                  <c:v>0.67539435625076205</c:v>
                </c:pt>
                <c:pt idx="164">
                  <c:v>0.67286610603332497</c:v>
                </c:pt>
                <c:pt idx="165">
                  <c:v>0.67114889621734597</c:v>
                </c:pt>
                <c:pt idx="166">
                  <c:v>0.66908890008926303</c:v>
                </c:pt>
                <c:pt idx="167">
                  <c:v>0.66644400358199996</c:v>
                </c:pt>
                <c:pt idx="168">
                  <c:v>0.66455936431884699</c:v>
                </c:pt>
                <c:pt idx="169">
                  <c:v>0.66256064176559404</c:v>
                </c:pt>
                <c:pt idx="170">
                  <c:v>0.660802721977233</c:v>
                </c:pt>
                <c:pt idx="171">
                  <c:v>0.65792918205261197</c:v>
                </c:pt>
                <c:pt idx="172">
                  <c:v>0.65523684024810702</c:v>
                </c:pt>
                <c:pt idx="173">
                  <c:v>0.65219491720199496</c:v>
                </c:pt>
                <c:pt idx="174">
                  <c:v>0.64929050207137995</c:v>
                </c:pt>
                <c:pt idx="175">
                  <c:v>0.64741533994674605</c:v>
                </c:pt>
                <c:pt idx="176">
                  <c:v>0.64626002311706499</c:v>
                </c:pt>
                <c:pt idx="177">
                  <c:v>0.64459067583084095</c:v>
                </c:pt>
                <c:pt idx="178">
                  <c:v>0.64156252145767201</c:v>
                </c:pt>
                <c:pt idx="179">
                  <c:v>0.63897067308425903</c:v>
                </c:pt>
                <c:pt idx="180">
                  <c:v>0.637301266193389</c:v>
                </c:pt>
                <c:pt idx="181">
                  <c:v>0.63536250591277998</c:v>
                </c:pt>
                <c:pt idx="182">
                  <c:v>0.63314568996429399</c:v>
                </c:pt>
                <c:pt idx="183">
                  <c:v>0.63081330060958796</c:v>
                </c:pt>
                <c:pt idx="184">
                  <c:v>0.62826758623123102</c:v>
                </c:pt>
                <c:pt idx="185">
                  <c:v>0.62677359580993597</c:v>
                </c:pt>
                <c:pt idx="186">
                  <c:v>0.62580084800720204</c:v>
                </c:pt>
                <c:pt idx="187">
                  <c:v>0.62413907051086404</c:v>
                </c:pt>
                <c:pt idx="188">
                  <c:v>0.62141442298889105</c:v>
                </c:pt>
                <c:pt idx="189">
                  <c:v>0.61940443515777499</c:v>
                </c:pt>
                <c:pt idx="190">
                  <c:v>0.61790746450424106</c:v>
                </c:pt>
                <c:pt idx="191">
                  <c:v>0.61632043123245195</c:v>
                </c:pt>
                <c:pt idx="192">
                  <c:v>0.61402660608291604</c:v>
                </c:pt>
                <c:pt idx="193">
                  <c:v>0.61219257116317705</c:v>
                </c:pt>
                <c:pt idx="194">
                  <c:v>0.61101955175399703</c:v>
                </c:pt>
                <c:pt idx="195">
                  <c:v>0.60957229137420599</c:v>
                </c:pt>
                <c:pt idx="196">
                  <c:v>0.60804760456085205</c:v>
                </c:pt>
                <c:pt idx="197">
                  <c:v>0.60620480775833097</c:v>
                </c:pt>
                <c:pt idx="198">
                  <c:v>0.604669868946075</c:v>
                </c:pt>
                <c:pt idx="199">
                  <c:v>0.60334348678588801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FA1C-4A7F-8347-B00180AAAD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91715151"/>
        <c:axId val="746444863"/>
      </c:scatterChart>
      <c:valAx>
        <c:axId val="891715151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6444863"/>
        <c:crosses val="autoZero"/>
        <c:crossBetween val="midCat"/>
      </c:valAx>
      <c:valAx>
        <c:axId val="74644486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9171515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Epoch</a:t>
            </a:r>
            <a:r>
              <a:rPr lang="en-US" baseline="0" dirty="0"/>
              <a:t> vs Training/Validation Accuracy</a:t>
            </a:r>
            <a:endParaRPr lang="en-US" dirty="0"/>
          </a:p>
        </c:rich>
      </c:tx>
      <c:layout>
        <c:manualLayout>
          <c:xMode val="edge"/>
          <c:yMode val="edge"/>
          <c:x val="0.18488888888888891"/>
          <c:y val="3.7037037037037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Testing Accuracy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[Book1]Sheet1!$C$1:$C$202</c:f>
              <c:numCache>
                <c:formatCode>General</c:formatCode>
                <c:ptCount val="20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</c:numCache>
            </c:numRef>
          </c:xVal>
          <c:yVal>
            <c:numRef>
              <c:f>[Book1]Sheet1!$D$1:$D$202</c:f>
              <c:numCache>
                <c:formatCode>General</c:formatCode>
                <c:ptCount val="202"/>
                <c:pt idx="0">
                  <c:v>1.08552630990743E-2</c:v>
                </c:pt>
                <c:pt idx="1">
                  <c:v>1.43750002607703E-2</c:v>
                </c:pt>
                <c:pt idx="2">
                  <c:v>2.3059209808707199E-2</c:v>
                </c:pt>
                <c:pt idx="3">
                  <c:v>1.89473684877157E-2</c:v>
                </c:pt>
                <c:pt idx="4">
                  <c:v>1.6644736751914E-2</c:v>
                </c:pt>
                <c:pt idx="5">
                  <c:v>1.5657894313335401E-2</c:v>
                </c:pt>
                <c:pt idx="6">
                  <c:v>1.55592104420065E-2</c:v>
                </c:pt>
                <c:pt idx="7">
                  <c:v>1.6611842438578599E-2</c:v>
                </c:pt>
                <c:pt idx="8">
                  <c:v>1.8618421629071201E-2</c:v>
                </c:pt>
                <c:pt idx="9">
                  <c:v>2.1611841395497301E-2</c:v>
                </c:pt>
                <c:pt idx="10">
                  <c:v>2.7171052992343899E-2</c:v>
                </c:pt>
                <c:pt idx="11">
                  <c:v>3.3782895654439898E-2</c:v>
                </c:pt>
                <c:pt idx="12">
                  <c:v>4.325657710433E-2</c:v>
                </c:pt>
                <c:pt idx="13">
                  <c:v>5.1940791308879797E-2</c:v>
                </c:pt>
                <c:pt idx="14">
                  <c:v>5.8289472013711902E-2</c:v>
                </c:pt>
                <c:pt idx="15">
                  <c:v>6.4342103898525196E-2</c:v>
                </c:pt>
                <c:pt idx="16">
                  <c:v>6.6611841320991502E-2</c:v>
                </c:pt>
                <c:pt idx="17">
                  <c:v>6.8848684430122306E-2</c:v>
                </c:pt>
                <c:pt idx="18">
                  <c:v>6.7335523664951297E-2</c:v>
                </c:pt>
                <c:pt idx="19">
                  <c:v>6.2368422746658297E-2</c:v>
                </c:pt>
                <c:pt idx="20">
                  <c:v>6.2927633523940998E-2</c:v>
                </c:pt>
                <c:pt idx="21">
                  <c:v>6.5986841917037894E-2</c:v>
                </c:pt>
                <c:pt idx="22">
                  <c:v>6.2335524708032601E-2</c:v>
                </c:pt>
                <c:pt idx="23">
                  <c:v>6.2960527837276403E-2</c:v>
                </c:pt>
                <c:pt idx="24">
                  <c:v>6.2894739210605594E-2</c:v>
                </c:pt>
                <c:pt idx="25">
                  <c:v>6.7861840128898607E-2</c:v>
                </c:pt>
                <c:pt idx="26">
                  <c:v>7.0065788924694006E-2</c:v>
                </c:pt>
                <c:pt idx="27">
                  <c:v>7.3092103004455497E-2</c:v>
                </c:pt>
                <c:pt idx="28">
                  <c:v>8.0098681151866899E-2</c:v>
                </c:pt>
                <c:pt idx="29">
                  <c:v>8.5164472460746696E-2</c:v>
                </c:pt>
                <c:pt idx="30">
                  <c:v>9.2171050608158098E-2</c:v>
                </c:pt>
                <c:pt idx="31">
                  <c:v>0.10213815420866</c:v>
                </c:pt>
                <c:pt idx="32">
                  <c:v>0.107138156890869</c:v>
                </c:pt>
                <c:pt idx="33">
                  <c:v>0.11878289282321899</c:v>
                </c:pt>
                <c:pt idx="34">
                  <c:v>0.13026316463947199</c:v>
                </c:pt>
                <c:pt idx="35">
                  <c:v>0.14519736170768699</c:v>
                </c:pt>
                <c:pt idx="36">
                  <c:v>0.160263150930404</c:v>
                </c:pt>
                <c:pt idx="37">
                  <c:v>0.172105267643928</c:v>
                </c:pt>
                <c:pt idx="38">
                  <c:v>0.18601973354816401</c:v>
                </c:pt>
                <c:pt idx="39">
                  <c:v>0.19664473831653501</c:v>
                </c:pt>
                <c:pt idx="40">
                  <c:v>0.21325658261775901</c:v>
                </c:pt>
                <c:pt idx="41">
                  <c:v>0.22888158261775901</c:v>
                </c:pt>
                <c:pt idx="42">
                  <c:v>0.24595394730567899</c:v>
                </c:pt>
                <c:pt idx="43">
                  <c:v>0.26253288984298701</c:v>
                </c:pt>
                <c:pt idx="44">
                  <c:v>0.277467101812362</c:v>
                </c:pt>
                <c:pt idx="45">
                  <c:v>0.29967105388641302</c:v>
                </c:pt>
                <c:pt idx="46">
                  <c:v>0.31144738197326599</c:v>
                </c:pt>
                <c:pt idx="47">
                  <c:v>0.32562500238418501</c:v>
                </c:pt>
                <c:pt idx="48">
                  <c:v>0.33631578087806702</c:v>
                </c:pt>
                <c:pt idx="49">
                  <c:v>0.348914474248886</c:v>
                </c:pt>
                <c:pt idx="50">
                  <c:v>0.35996711254119801</c:v>
                </c:pt>
                <c:pt idx="51">
                  <c:v>0.36907893419265703</c:v>
                </c:pt>
                <c:pt idx="52">
                  <c:v>0.37503290176391602</c:v>
                </c:pt>
                <c:pt idx="53">
                  <c:v>0.38286185264587402</c:v>
                </c:pt>
                <c:pt idx="54">
                  <c:v>0.39059209823608398</c:v>
                </c:pt>
                <c:pt idx="55">
                  <c:v>0.39930921792983998</c:v>
                </c:pt>
                <c:pt idx="56">
                  <c:v>0.40299341082572898</c:v>
                </c:pt>
                <c:pt idx="57">
                  <c:v>0.41618421673774703</c:v>
                </c:pt>
                <c:pt idx="58">
                  <c:v>0.42444080114364602</c:v>
                </c:pt>
                <c:pt idx="59">
                  <c:v>0.43585526943206698</c:v>
                </c:pt>
                <c:pt idx="60">
                  <c:v>0.45388159155845598</c:v>
                </c:pt>
                <c:pt idx="61">
                  <c:v>0.45539474487304599</c:v>
                </c:pt>
                <c:pt idx="62">
                  <c:v>0.46562498807907099</c:v>
                </c:pt>
                <c:pt idx="63">
                  <c:v>0.47338816523551902</c:v>
                </c:pt>
                <c:pt idx="64">
                  <c:v>0.47947368025779702</c:v>
                </c:pt>
                <c:pt idx="65">
                  <c:v>0.49236842989921498</c:v>
                </c:pt>
                <c:pt idx="66">
                  <c:v>0.49743419885635298</c:v>
                </c:pt>
                <c:pt idx="67">
                  <c:v>0.50529605150222701</c:v>
                </c:pt>
                <c:pt idx="68">
                  <c:v>0.51338815689086903</c:v>
                </c:pt>
                <c:pt idx="69">
                  <c:v>0.52023023366928101</c:v>
                </c:pt>
                <c:pt idx="70">
                  <c:v>0.52111840248107899</c:v>
                </c:pt>
                <c:pt idx="71">
                  <c:v>0.52828949689865101</c:v>
                </c:pt>
                <c:pt idx="72">
                  <c:v>0.53634870052337602</c:v>
                </c:pt>
                <c:pt idx="73">
                  <c:v>0.54269737005233698</c:v>
                </c:pt>
                <c:pt idx="74">
                  <c:v>0.55016446113586404</c:v>
                </c:pt>
                <c:pt idx="75">
                  <c:v>0.54634869098663297</c:v>
                </c:pt>
                <c:pt idx="76">
                  <c:v>0.55753290653228704</c:v>
                </c:pt>
                <c:pt idx="77">
                  <c:v>0.56009870767593295</c:v>
                </c:pt>
                <c:pt idx="78">
                  <c:v>0.564802646636962</c:v>
                </c:pt>
                <c:pt idx="79">
                  <c:v>0.56924343109130804</c:v>
                </c:pt>
                <c:pt idx="80">
                  <c:v>0.57733553647994995</c:v>
                </c:pt>
                <c:pt idx="81">
                  <c:v>0.58128291368484497</c:v>
                </c:pt>
                <c:pt idx="82">
                  <c:v>0.58822369575500399</c:v>
                </c:pt>
                <c:pt idx="83">
                  <c:v>0.58825659751892001</c:v>
                </c:pt>
                <c:pt idx="84">
                  <c:v>0.59384870529174805</c:v>
                </c:pt>
                <c:pt idx="85">
                  <c:v>0.59417760372161799</c:v>
                </c:pt>
                <c:pt idx="86">
                  <c:v>0.60009866952896096</c:v>
                </c:pt>
                <c:pt idx="87">
                  <c:v>0.605690777301788</c:v>
                </c:pt>
                <c:pt idx="88">
                  <c:v>0.61115133762359597</c:v>
                </c:pt>
                <c:pt idx="89">
                  <c:v>0.610986828804016</c:v>
                </c:pt>
                <c:pt idx="90">
                  <c:v>0.61398023366928101</c:v>
                </c:pt>
                <c:pt idx="91">
                  <c:v>0.61799341440200795</c:v>
                </c:pt>
                <c:pt idx="92">
                  <c:v>0.61838817596435502</c:v>
                </c:pt>
                <c:pt idx="93">
                  <c:v>0.62220394611358598</c:v>
                </c:pt>
                <c:pt idx="94">
                  <c:v>0.62875002622604304</c:v>
                </c:pt>
                <c:pt idx="95">
                  <c:v>0.63131576776504505</c:v>
                </c:pt>
                <c:pt idx="96">
                  <c:v>0.63279604911804199</c:v>
                </c:pt>
                <c:pt idx="97">
                  <c:v>0.63588815927505404</c:v>
                </c:pt>
                <c:pt idx="98">
                  <c:v>0.64082235097885099</c:v>
                </c:pt>
                <c:pt idx="99">
                  <c:v>0.64480262994766202</c:v>
                </c:pt>
                <c:pt idx="100">
                  <c:v>0.64776313304901101</c:v>
                </c:pt>
                <c:pt idx="101">
                  <c:v>0.64358550310134799</c:v>
                </c:pt>
                <c:pt idx="102">
                  <c:v>0.65194076299667303</c:v>
                </c:pt>
                <c:pt idx="103">
                  <c:v>0.65157896280288696</c:v>
                </c:pt>
                <c:pt idx="104">
                  <c:v>0.65575659275054898</c:v>
                </c:pt>
                <c:pt idx="105">
                  <c:v>0.65388154983520497</c:v>
                </c:pt>
                <c:pt idx="106">
                  <c:v>0.65588814020156805</c:v>
                </c:pt>
                <c:pt idx="107">
                  <c:v>0.66368418931961004</c:v>
                </c:pt>
                <c:pt idx="108">
                  <c:v>0.66355264186859098</c:v>
                </c:pt>
                <c:pt idx="109">
                  <c:v>0.66266447305679299</c:v>
                </c:pt>
                <c:pt idx="110">
                  <c:v>0.67042762041091897</c:v>
                </c:pt>
                <c:pt idx="111">
                  <c:v>0.66996711492538397</c:v>
                </c:pt>
                <c:pt idx="112">
                  <c:v>0.67480266094207697</c:v>
                </c:pt>
                <c:pt idx="113">
                  <c:v>0.67319077253341597</c:v>
                </c:pt>
                <c:pt idx="114">
                  <c:v>0.67098683118820102</c:v>
                </c:pt>
                <c:pt idx="115">
                  <c:v>0.67828947305679299</c:v>
                </c:pt>
                <c:pt idx="116">
                  <c:v>0.68023025989532404</c:v>
                </c:pt>
                <c:pt idx="117">
                  <c:v>0.68171054124832098</c:v>
                </c:pt>
                <c:pt idx="118">
                  <c:v>0.686118423938751</c:v>
                </c:pt>
                <c:pt idx="119">
                  <c:v>0.68263155221938998</c:v>
                </c:pt>
                <c:pt idx="120">
                  <c:v>0.68677634000778198</c:v>
                </c:pt>
                <c:pt idx="121">
                  <c:v>0.68891447782516402</c:v>
                </c:pt>
                <c:pt idx="122">
                  <c:v>0.69220393896102905</c:v>
                </c:pt>
                <c:pt idx="123">
                  <c:v>0.69266444444656305</c:v>
                </c:pt>
                <c:pt idx="124">
                  <c:v>0.69789475202560403</c:v>
                </c:pt>
                <c:pt idx="125">
                  <c:v>0.69302630424499501</c:v>
                </c:pt>
                <c:pt idx="126">
                  <c:v>0.70003288984298695</c:v>
                </c:pt>
                <c:pt idx="127">
                  <c:v>0.698289453983306</c:v>
                </c:pt>
                <c:pt idx="128">
                  <c:v>0.70085525512695301</c:v>
                </c:pt>
                <c:pt idx="129">
                  <c:v>0.70322370529174805</c:v>
                </c:pt>
                <c:pt idx="130">
                  <c:v>0.703355252742767</c:v>
                </c:pt>
                <c:pt idx="131">
                  <c:v>0.702664494514465</c:v>
                </c:pt>
                <c:pt idx="132">
                  <c:v>0.706118404865264</c:v>
                </c:pt>
                <c:pt idx="133">
                  <c:v>0.70526313781738204</c:v>
                </c:pt>
                <c:pt idx="134">
                  <c:v>0.70756578445434504</c:v>
                </c:pt>
                <c:pt idx="135">
                  <c:v>0.71055918931961004</c:v>
                </c:pt>
                <c:pt idx="136">
                  <c:v>0.71266448497772195</c:v>
                </c:pt>
                <c:pt idx="137">
                  <c:v>0.71032893657684304</c:v>
                </c:pt>
                <c:pt idx="138">
                  <c:v>0.71174341440200795</c:v>
                </c:pt>
                <c:pt idx="139">
                  <c:v>0.71592104434966997</c:v>
                </c:pt>
                <c:pt idx="140">
                  <c:v>0.71496713161468495</c:v>
                </c:pt>
                <c:pt idx="141">
                  <c:v>0.71661186218261697</c:v>
                </c:pt>
                <c:pt idx="142">
                  <c:v>0.719210505485534</c:v>
                </c:pt>
                <c:pt idx="143">
                  <c:v>0.72319078445434504</c:v>
                </c:pt>
                <c:pt idx="144">
                  <c:v>0.72473686933517401</c:v>
                </c:pt>
                <c:pt idx="145">
                  <c:v>0.72187501192092896</c:v>
                </c:pt>
                <c:pt idx="146">
                  <c:v>0.72671049833297696</c:v>
                </c:pt>
                <c:pt idx="147">
                  <c:v>0.72388160228729204</c:v>
                </c:pt>
                <c:pt idx="148">
                  <c:v>0.72345393896102905</c:v>
                </c:pt>
                <c:pt idx="149">
                  <c:v>0.72529608011245705</c:v>
                </c:pt>
                <c:pt idx="150">
                  <c:v>0.72759866714477495</c:v>
                </c:pt>
                <c:pt idx="151">
                  <c:v>0.73164474964141801</c:v>
                </c:pt>
                <c:pt idx="152">
                  <c:v>0.731611847877502</c:v>
                </c:pt>
                <c:pt idx="153">
                  <c:v>0.73250001668929998</c:v>
                </c:pt>
                <c:pt idx="154">
                  <c:v>0.72967106103897095</c:v>
                </c:pt>
                <c:pt idx="155">
                  <c:v>0.73148024082183805</c:v>
                </c:pt>
                <c:pt idx="156">
                  <c:v>0.73302632570266701</c:v>
                </c:pt>
                <c:pt idx="157">
                  <c:v>0.73572367429733199</c:v>
                </c:pt>
                <c:pt idx="158">
                  <c:v>0.73750001192092896</c:v>
                </c:pt>
                <c:pt idx="159">
                  <c:v>0.73970395326614302</c:v>
                </c:pt>
                <c:pt idx="160">
                  <c:v>0.73819077014923096</c:v>
                </c:pt>
                <c:pt idx="161">
                  <c:v>0.73746711015701205</c:v>
                </c:pt>
                <c:pt idx="162">
                  <c:v>0.73963814973831099</c:v>
                </c:pt>
                <c:pt idx="163">
                  <c:v>0.74016445875167802</c:v>
                </c:pt>
                <c:pt idx="164">
                  <c:v>0.73871707916259699</c:v>
                </c:pt>
                <c:pt idx="165">
                  <c:v>0.74322366714477495</c:v>
                </c:pt>
                <c:pt idx="166">
                  <c:v>0.74486839771270696</c:v>
                </c:pt>
                <c:pt idx="167">
                  <c:v>0.74634867906570401</c:v>
                </c:pt>
                <c:pt idx="168">
                  <c:v>0.74851971864700295</c:v>
                </c:pt>
                <c:pt idx="169">
                  <c:v>0.75134867429733199</c:v>
                </c:pt>
                <c:pt idx="170">
                  <c:v>0.749078929424285</c:v>
                </c:pt>
                <c:pt idx="171">
                  <c:v>0.74904602766036898</c:v>
                </c:pt>
                <c:pt idx="172">
                  <c:v>0.75052630901336603</c:v>
                </c:pt>
                <c:pt idx="173">
                  <c:v>0.750690817832946</c:v>
                </c:pt>
                <c:pt idx="174">
                  <c:v>0.75296050310134799</c:v>
                </c:pt>
                <c:pt idx="175">
                  <c:v>0.74927634000778198</c:v>
                </c:pt>
                <c:pt idx="176">
                  <c:v>0.75342106819152799</c:v>
                </c:pt>
                <c:pt idx="177">
                  <c:v>0.74993419647216797</c:v>
                </c:pt>
                <c:pt idx="178">
                  <c:v>0.751611828804016</c:v>
                </c:pt>
                <c:pt idx="179">
                  <c:v>0.754835546016693</c:v>
                </c:pt>
                <c:pt idx="180">
                  <c:v>0.75434207916259699</c:v>
                </c:pt>
                <c:pt idx="181">
                  <c:v>0.75542765855789096</c:v>
                </c:pt>
                <c:pt idx="182">
                  <c:v>0.75506579875946001</c:v>
                </c:pt>
                <c:pt idx="183">
                  <c:v>0.75766450166702204</c:v>
                </c:pt>
                <c:pt idx="184">
                  <c:v>0.75447368621826105</c:v>
                </c:pt>
                <c:pt idx="185">
                  <c:v>0.76118421554565396</c:v>
                </c:pt>
                <c:pt idx="186">
                  <c:v>0.75871711969375599</c:v>
                </c:pt>
                <c:pt idx="187">
                  <c:v>0.75944077968597401</c:v>
                </c:pt>
                <c:pt idx="188">
                  <c:v>0.75578945875167802</c:v>
                </c:pt>
                <c:pt idx="189">
                  <c:v>0.76023024320602395</c:v>
                </c:pt>
                <c:pt idx="190">
                  <c:v>0.763782918453216</c:v>
                </c:pt>
                <c:pt idx="191">
                  <c:v>0.76453948020935003</c:v>
                </c:pt>
                <c:pt idx="192">
                  <c:v>0.763092100620269</c:v>
                </c:pt>
                <c:pt idx="193">
                  <c:v>0.76345396041870095</c:v>
                </c:pt>
                <c:pt idx="194">
                  <c:v>0.76467102766036898</c:v>
                </c:pt>
                <c:pt idx="195">
                  <c:v>0.76506578922271695</c:v>
                </c:pt>
                <c:pt idx="196">
                  <c:v>0.764934182167053</c:v>
                </c:pt>
                <c:pt idx="197">
                  <c:v>0.76569080352783203</c:v>
                </c:pt>
                <c:pt idx="198">
                  <c:v>0.76644736528396595</c:v>
                </c:pt>
                <c:pt idx="199">
                  <c:v>0.76427632570266701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448-4745-B406-0206911D9A30}"/>
            </c:ext>
          </c:extLst>
        </c:ser>
        <c:ser>
          <c:idx val="1"/>
          <c:order val="1"/>
          <c:tx>
            <c:v>Training Accuracy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[Book1]Sheet1!$C$1:$C$202</c:f>
              <c:numCache>
                <c:formatCode>General</c:formatCode>
                <c:ptCount val="20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  <c:pt idx="50">
                  <c:v>51</c:v>
                </c:pt>
                <c:pt idx="51">
                  <c:v>52</c:v>
                </c:pt>
                <c:pt idx="52">
                  <c:v>53</c:v>
                </c:pt>
                <c:pt idx="53">
                  <c:v>54</c:v>
                </c:pt>
                <c:pt idx="54">
                  <c:v>55</c:v>
                </c:pt>
                <c:pt idx="55">
                  <c:v>56</c:v>
                </c:pt>
                <c:pt idx="56">
                  <c:v>57</c:v>
                </c:pt>
                <c:pt idx="57">
                  <c:v>58</c:v>
                </c:pt>
                <c:pt idx="58">
                  <c:v>59</c:v>
                </c:pt>
                <c:pt idx="59">
                  <c:v>60</c:v>
                </c:pt>
                <c:pt idx="60">
                  <c:v>61</c:v>
                </c:pt>
                <c:pt idx="61">
                  <c:v>62</c:v>
                </c:pt>
                <c:pt idx="62">
                  <c:v>63</c:v>
                </c:pt>
                <c:pt idx="63">
                  <c:v>64</c:v>
                </c:pt>
                <c:pt idx="64">
                  <c:v>65</c:v>
                </c:pt>
                <c:pt idx="65">
                  <c:v>66</c:v>
                </c:pt>
                <c:pt idx="66">
                  <c:v>67</c:v>
                </c:pt>
                <c:pt idx="67">
                  <c:v>68</c:v>
                </c:pt>
                <c:pt idx="68">
                  <c:v>69</c:v>
                </c:pt>
                <c:pt idx="69">
                  <c:v>70</c:v>
                </c:pt>
                <c:pt idx="70">
                  <c:v>71</c:v>
                </c:pt>
                <c:pt idx="71">
                  <c:v>72</c:v>
                </c:pt>
                <c:pt idx="72">
                  <c:v>73</c:v>
                </c:pt>
                <c:pt idx="73">
                  <c:v>74</c:v>
                </c:pt>
                <c:pt idx="74">
                  <c:v>75</c:v>
                </c:pt>
                <c:pt idx="75">
                  <c:v>76</c:v>
                </c:pt>
                <c:pt idx="76">
                  <c:v>77</c:v>
                </c:pt>
                <c:pt idx="77">
                  <c:v>78</c:v>
                </c:pt>
                <c:pt idx="78">
                  <c:v>79</c:v>
                </c:pt>
                <c:pt idx="79">
                  <c:v>80</c:v>
                </c:pt>
                <c:pt idx="80">
                  <c:v>81</c:v>
                </c:pt>
                <c:pt idx="81">
                  <c:v>82</c:v>
                </c:pt>
                <c:pt idx="82">
                  <c:v>83</c:v>
                </c:pt>
                <c:pt idx="83">
                  <c:v>84</c:v>
                </c:pt>
                <c:pt idx="84">
                  <c:v>85</c:v>
                </c:pt>
                <c:pt idx="85">
                  <c:v>86</c:v>
                </c:pt>
                <c:pt idx="86">
                  <c:v>87</c:v>
                </c:pt>
                <c:pt idx="87">
                  <c:v>88</c:v>
                </c:pt>
                <c:pt idx="88">
                  <c:v>89</c:v>
                </c:pt>
                <c:pt idx="89">
                  <c:v>90</c:v>
                </c:pt>
                <c:pt idx="90">
                  <c:v>91</c:v>
                </c:pt>
                <c:pt idx="91">
                  <c:v>92</c:v>
                </c:pt>
                <c:pt idx="92">
                  <c:v>93</c:v>
                </c:pt>
                <c:pt idx="93">
                  <c:v>94</c:v>
                </c:pt>
                <c:pt idx="94">
                  <c:v>95</c:v>
                </c:pt>
                <c:pt idx="95">
                  <c:v>96</c:v>
                </c:pt>
                <c:pt idx="96">
                  <c:v>97</c:v>
                </c:pt>
                <c:pt idx="97">
                  <c:v>98</c:v>
                </c:pt>
                <c:pt idx="98">
                  <c:v>99</c:v>
                </c:pt>
                <c:pt idx="99">
                  <c:v>100</c:v>
                </c:pt>
                <c:pt idx="100">
                  <c:v>101</c:v>
                </c:pt>
                <c:pt idx="101">
                  <c:v>102</c:v>
                </c:pt>
                <c:pt idx="102">
                  <c:v>103</c:v>
                </c:pt>
                <c:pt idx="103">
                  <c:v>104</c:v>
                </c:pt>
                <c:pt idx="104">
                  <c:v>105</c:v>
                </c:pt>
                <c:pt idx="105">
                  <c:v>106</c:v>
                </c:pt>
                <c:pt idx="106">
                  <c:v>107</c:v>
                </c:pt>
                <c:pt idx="107">
                  <c:v>108</c:v>
                </c:pt>
                <c:pt idx="108">
                  <c:v>109</c:v>
                </c:pt>
                <c:pt idx="109">
                  <c:v>110</c:v>
                </c:pt>
                <c:pt idx="110">
                  <c:v>111</c:v>
                </c:pt>
                <c:pt idx="111">
                  <c:v>112</c:v>
                </c:pt>
                <c:pt idx="112">
                  <c:v>113</c:v>
                </c:pt>
                <c:pt idx="113">
                  <c:v>114</c:v>
                </c:pt>
                <c:pt idx="114">
                  <c:v>115</c:v>
                </c:pt>
                <c:pt idx="115">
                  <c:v>116</c:v>
                </c:pt>
                <c:pt idx="116">
                  <c:v>117</c:v>
                </c:pt>
                <c:pt idx="117">
                  <c:v>118</c:v>
                </c:pt>
                <c:pt idx="118">
                  <c:v>119</c:v>
                </c:pt>
                <c:pt idx="119">
                  <c:v>120</c:v>
                </c:pt>
                <c:pt idx="120">
                  <c:v>121</c:v>
                </c:pt>
                <c:pt idx="121">
                  <c:v>122</c:v>
                </c:pt>
                <c:pt idx="122">
                  <c:v>123</c:v>
                </c:pt>
                <c:pt idx="123">
                  <c:v>124</c:v>
                </c:pt>
                <c:pt idx="124">
                  <c:v>125</c:v>
                </c:pt>
                <c:pt idx="125">
                  <c:v>126</c:v>
                </c:pt>
                <c:pt idx="126">
                  <c:v>127</c:v>
                </c:pt>
                <c:pt idx="127">
                  <c:v>128</c:v>
                </c:pt>
                <c:pt idx="128">
                  <c:v>129</c:v>
                </c:pt>
                <c:pt idx="129">
                  <c:v>130</c:v>
                </c:pt>
                <c:pt idx="130">
                  <c:v>131</c:v>
                </c:pt>
                <c:pt idx="131">
                  <c:v>132</c:v>
                </c:pt>
                <c:pt idx="132">
                  <c:v>133</c:v>
                </c:pt>
                <c:pt idx="133">
                  <c:v>134</c:v>
                </c:pt>
                <c:pt idx="134">
                  <c:v>135</c:v>
                </c:pt>
                <c:pt idx="135">
                  <c:v>136</c:v>
                </c:pt>
                <c:pt idx="136">
                  <c:v>137</c:v>
                </c:pt>
                <c:pt idx="137">
                  <c:v>138</c:v>
                </c:pt>
                <c:pt idx="138">
                  <c:v>139</c:v>
                </c:pt>
                <c:pt idx="139">
                  <c:v>140</c:v>
                </c:pt>
                <c:pt idx="140">
                  <c:v>141</c:v>
                </c:pt>
                <c:pt idx="141">
                  <c:v>142</c:v>
                </c:pt>
                <c:pt idx="142">
                  <c:v>143</c:v>
                </c:pt>
                <c:pt idx="143">
                  <c:v>144</c:v>
                </c:pt>
                <c:pt idx="144">
                  <c:v>145</c:v>
                </c:pt>
                <c:pt idx="145">
                  <c:v>146</c:v>
                </c:pt>
                <c:pt idx="146">
                  <c:v>147</c:v>
                </c:pt>
                <c:pt idx="147">
                  <c:v>148</c:v>
                </c:pt>
                <c:pt idx="148">
                  <c:v>149</c:v>
                </c:pt>
                <c:pt idx="149">
                  <c:v>150</c:v>
                </c:pt>
                <c:pt idx="150">
                  <c:v>151</c:v>
                </c:pt>
                <c:pt idx="151">
                  <c:v>152</c:v>
                </c:pt>
                <c:pt idx="152">
                  <c:v>153</c:v>
                </c:pt>
                <c:pt idx="153">
                  <c:v>154</c:v>
                </c:pt>
                <c:pt idx="154">
                  <c:v>155</c:v>
                </c:pt>
                <c:pt idx="155">
                  <c:v>156</c:v>
                </c:pt>
                <c:pt idx="156">
                  <c:v>157</c:v>
                </c:pt>
                <c:pt idx="157">
                  <c:v>158</c:v>
                </c:pt>
                <c:pt idx="158">
                  <c:v>159</c:v>
                </c:pt>
                <c:pt idx="159">
                  <c:v>160</c:v>
                </c:pt>
                <c:pt idx="160">
                  <c:v>161</c:v>
                </c:pt>
                <c:pt idx="161">
                  <c:v>162</c:v>
                </c:pt>
                <c:pt idx="162">
                  <c:v>163</c:v>
                </c:pt>
                <c:pt idx="163">
                  <c:v>164</c:v>
                </c:pt>
                <c:pt idx="164">
                  <c:v>165</c:v>
                </c:pt>
                <c:pt idx="165">
                  <c:v>166</c:v>
                </c:pt>
                <c:pt idx="166">
                  <c:v>167</c:v>
                </c:pt>
                <c:pt idx="167">
                  <c:v>168</c:v>
                </c:pt>
                <c:pt idx="168">
                  <c:v>169</c:v>
                </c:pt>
                <c:pt idx="169">
                  <c:v>170</c:v>
                </c:pt>
                <c:pt idx="170">
                  <c:v>171</c:v>
                </c:pt>
                <c:pt idx="171">
                  <c:v>172</c:v>
                </c:pt>
                <c:pt idx="172">
                  <c:v>173</c:v>
                </c:pt>
                <c:pt idx="173">
                  <c:v>174</c:v>
                </c:pt>
                <c:pt idx="174">
                  <c:v>175</c:v>
                </c:pt>
                <c:pt idx="175">
                  <c:v>176</c:v>
                </c:pt>
                <c:pt idx="176">
                  <c:v>177</c:v>
                </c:pt>
                <c:pt idx="177">
                  <c:v>178</c:v>
                </c:pt>
                <c:pt idx="178">
                  <c:v>179</c:v>
                </c:pt>
                <c:pt idx="179">
                  <c:v>180</c:v>
                </c:pt>
                <c:pt idx="180">
                  <c:v>181</c:v>
                </c:pt>
                <c:pt idx="181">
                  <c:v>182</c:v>
                </c:pt>
                <c:pt idx="182">
                  <c:v>183</c:v>
                </c:pt>
                <c:pt idx="183">
                  <c:v>184</c:v>
                </c:pt>
                <c:pt idx="184">
                  <c:v>185</c:v>
                </c:pt>
                <c:pt idx="185">
                  <c:v>186</c:v>
                </c:pt>
                <c:pt idx="186">
                  <c:v>187</c:v>
                </c:pt>
                <c:pt idx="187">
                  <c:v>188</c:v>
                </c:pt>
                <c:pt idx="188">
                  <c:v>189</c:v>
                </c:pt>
                <c:pt idx="189">
                  <c:v>190</c:v>
                </c:pt>
                <c:pt idx="190">
                  <c:v>191</c:v>
                </c:pt>
                <c:pt idx="191">
                  <c:v>192</c:v>
                </c:pt>
                <c:pt idx="192">
                  <c:v>193</c:v>
                </c:pt>
                <c:pt idx="193">
                  <c:v>194</c:v>
                </c:pt>
                <c:pt idx="194">
                  <c:v>195</c:v>
                </c:pt>
                <c:pt idx="195">
                  <c:v>196</c:v>
                </c:pt>
                <c:pt idx="196">
                  <c:v>197</c:v>
                </c:pt>
                <c:pt idx="197">
                  <c:v>198</c:v>
                </c:pt>
                <c:pt idx="198">
                  <c:v>199</c:v>
                </c:pt>
                <c:pt idx="199">
                  <c:v>200</c:v>
                </c:pt>
              </c:numCache>
            </c:numRef>
          </c:xVal>
          <c:yVal>
            <c:numRef>
              <c:f>[Book1]Sheet1!$E$1:$E$202</c:f>
              <c:numCache>
                <c:formatCode>General</c:formatCode>
                <c:ptCount val="202"/>
                <c:pt idx="0">
                  <c:v>1.3552631251513901E-2</c:v>
                </c:pt>
                <c:pt idx="1">
                  <c:v>2.63157896697521E-2</c:v>
                </c:pt>
                <c:pt idx="2">
                  <c:v>1.7565788701176598E-2</c:v>
                </c:pt>
                <c:pt idx="3">
                  <c:v>1.53289474546909E-2</c:v>
                </c:pt>
                <c:pt idx="4">
                  <c:v>1.4605263248085899E-2</c:v>
                </c:pt>
                <c:pt idx="5">
                  <c:v>1.4868421480059599E-2</c:v>
                </c:pt>
                <c:pt idx="6">
                  <c:v>1.55921056866645E-2</c:v>
                </c:pt>
                <c:pt idx="7">
                  <c:v>1.7500000074505799E-2</c:v>
                </c:pt>
                <c:pt idx="8">
                  <c:v>1.9868420436978299E-2</c:v>
                </c:pt>
                <c:pt idx="9">
                  <c:v>2.4802630767226198E-2</c:v>
                </c:pt>
                <c:pt idx="10">
                  <c:v>3.2763157039880697E-2</c:v>
                </c:pt>
                <c:pt idx="11">
                  <c:v>4.3684210628271103E-2</c:v>
                </c:pt>
                <c:pt idx="12">
                  <c:v>5.2039474248886101E-2</c:v>
                </c:pt>
                <c:pt idx="13">
                  <c:v>5.6578949093818602E-2</c:v>
                </c:pt>
                <c:pt idx="14">
                  <c:v>6.3421055674552904E-2</c:v>
                </c:pt>
                <c:pt idx="15">
                  <c:v>6.7763157188892295E-2</c:v>
                </c:pt>
                <c:pt idx="16">
                  <c:v>6.9407895207404993E-2</c:v>
                </c:pt>
                <c:pt idx="17">
                  <c:v>6.6513158380985204E-2</c:v>
                </c:pt>
                <c:pt idx="18">
                  <c:v>6.3486844301223699E-2</c:v>
                </c:pt>
                <c:pt idx="19">
                  <c:v>6.3026316463947296E-2</c:v>
                </c:pt>
                <c:pt idx="20">
                  <c:v>6.38157874345779E-2</c:v>
                </c:pt>
                <c:pt idx="21">
                  <c:v>6.3881576061248696E-2</c:v>
                </c:pt>
                <c:pt idx="22">
                  <c:v>6.3486844301223699E-2</c:v>
                </c:pt>
                <c:pt idx="23">
                  <c:v>6.3289470970630604E-2</c:v>
                </c:pt>
                <c:pt idx="24">
                  <c:v>6.6842108964920002E-2</c:v>
                </c:pt>
                <c:pt idx="25">
                  <c:v>6.9539472460746696E-2</c:v>
                </c:pt>
                <c:pt idx="26">
                  <c:v>7.3749996721744496E-2</c:v>
                </c:pt>
                <c:pt idx="27">
                  <c:v>8.0197371542453696E-2</c:v>
                </c:pt>
                <c:pt idx="28">
                  <c:v>8.5526317358016898E-2</c:v>
                </c:pt>
                <c:pt idx="29">
                  <c:v>9.3486845493316595E-2</c:v>
                </c:pt>
                <c:pt idx="30">
                  <c:v>9.9868424236774403E-2</c:v>
                </c:pt>
                <c:pt idx="31">
                  <c:v>0.109407894313335</c:v>
                </c:pt>
                <c:pt idx="32">
                  <c:v>0.122434213757514</c:v>
                </c:pt>
                <c:pt idx="33">
                  <c:v>0.13782894611358601</c:v>
                </c:pt>
                <c:pt idx="34">
                  <c:v>0.155789479613304</c:v>
                </c:pt>
                <c:pt idx="35">
                  <c:v>0.174802631139755</c:v>
                </c:pt>
                <c:pt idx="36">
                  <c:v>0.190592110157012</c:v>
                </c:pt>
                <c:pt idx="37">
                  <c:v>0.20125000178813901</c:v>
                </c:pt>
                <c:pt idx="38">
                  <c:v>0.21677631139755199</c:v>
                </c:pt>
                <c:pt idx="39">
                  <c:v>0.23624999821185999</c:v>
                </c:pt>
                <c:pt idx="40">
                  <c:v>0.25743421912193298</c:v>
                </c:pt>
                <c:pt idx="41">
                  <c:v>0.27717104554176297</c:v>
                </c:pt>
                <c:pt idx="42">
                  <c:v>0.29861843585968001</c:v>
                </c:pt>
                <c:pt idx="43">
                  <c:v>0.32223683595657299</c:v>
                </c:pt>
                <c:pt idx="44">
                  <c:v>0.34953948855400002</c:v>
                </c:pt>
                <c:pt idx="45">
                  <c:v>0.36855262517928999</c:v>
                </c:pt>
                <c:pt idx="46">
                  <c:v>0.38921052217483498</c:v>
                </c:pt>
                <c:pt idx="47">
                  <c:v>0.40631580352783198</c:v>
                </c:pt>
                <c:pt idx="48">
                  <c:v>0.41736841201782199</c:v>
                </c:pt>
                <c:pt idx="49">
                  <c:v>0.43578946590423501</c:v>
                </c:pt>
                <c:pt idx="50">
                  <c:v>0.442434221506118</c:v>
                </c:pt>
                <c:pt idx="51">
                  <c:v>0.451973676681518</c:v>
                </c:pt>
                <c:pt idx="52">
                  <c:v>0.464144736528396</c:v>
                </c:pt>
                <c:pt idx="53">
                  <c:v>0.47407895326614302</c:v>
                </c:pt>
                <c:pt idx="54">
                  <c:v>0.48342105746269198</c:v>
                </c:pt>
                <c:pt idx="55">
                  <c:v>0.496315777301788</c:v>
                </c:pt>
                <c:pt idx="56">
                  <c:v>0.50690788030624301</c:v>
                </c:pt>
                <c:pt idx="57">
                  <c:v>0.52309209108352595</c:v>
                </c:pt>
                <c:pt idx="58">
                  <c:v>0.53618419170379605</c:v>
                </c:pt>
                <c:pt idx="59">
                  <c:v>0.55230265855789096</c:v>
                </c:pt>
                <c:pt idx="60">
                  <c:v>0.56177634000778198</c:v>
                </c:pt>
                <c:pt idx="61">
                  <c:v>0.57138156890869096</c:v>
                </c:pt>
                <c:pt idx="62">
                  <c:v>0.57861840724945002</c:v>
                </c:pt>
                <c:pt idx="63">
                  <c:v>0.59072369337081898</c:v>
                </c:pt>
                <c:pt idx="64">
                  <c:v>0.60802632570266701</c:v>
                </c:pt>
                <c:pt idx="65">
                  <c:v>0.62026315927505404</c:v>
                </c:pt>
                <c:pt idx="66">
                  <c:v>0.625921070575714</c:v>
                </c:pt>
                <c:pt idx="67">
                  <c:v>0.63302630186080899</c:v>
                </c:pt>
                <c:pt idx="68">
                  <c:v>0.64513158798217696</c:v>
                </c:pt>
                <c:pt idx="69">
                  <c:v>0.64914470911026001</c:v>
                </c:pt>
                <c:pt idx="70">
                  <c:v>0.65414476394653298</c:v>
                </c:pt>
                <c:pt idx="71">
                  <c:v>0.65986841917037897</c:v>
                </c:pt>
                <c:pt idx="72">
                  <c:v>0.66894733905792203</c:v>
                </c:pt>
                <c:pt idx="73">
                  <c:v>0.67907893657684304</c:v>
                </c:pt>
                <c:pt idx="74">
                  <c:v>0.67769736051559404</c:v>
                </c:pt>
                <c:pt idx="75">
                  <c:v>0.68401312828063898</c:v>
                </c:pt>
                <c:pt idx="76">
                  <c:v>0.68828946352005005</c:v>
                </c:pt>
                <c:pt idx="77">
                  <c:v>0.69190788269042902</c:v>
                </c:pt>
                <c:pt idx="78">
                  <c:v>0.69927632808685303</c:v>
                </c:pt>
                <c:pt idx="79">
                  <c:v>0.70565789937973</c:v>
                </c:pt>
                <c:pt idx="80">
                  <c:v>0.71671050786972001</c:v>
                </c:pt>
                <c:pt idx="81">
                  <c:v>0.72046053409576405</c:v>
                </c:pt>
                <c:pt idx="82">
                  <c:v>0.72296053171157804</c:v>
                </c:pt>
                <c:pt idx="83">
                  <c:v>0.72184211015701205</c:v>
                </c:pt>
                <c:pt idx="84">
                  <c:v>0.72519737482070901</c:v>
                </c:pt>
                <c:pt idx="85">
                  <c:v>0.73072367906570401</c:v>
                </c:pt>
                <c:pt idx="86">
                  <c:v>0.73717105388641302</c:v>
                </c:pt>
                <c:pt idx="87">
                  <c:v>0.74105262756347601</c:v>
                </c:pt>
                <c:pt idx="88">
                  <c:v>0.74197369813919001</c:v>
                </c:pt>
                <c:pt idx="89">
                  <c:v>0.74467104673385598</c:v>
                </c:pt>
                <c:pt idx="90">
                  <c:v>0.74960523843765203</c:v>
                </c:pt>
                <c:pt idx="91">
                  <c:v>0.74993419647216797</c:v>
                </c:pt>
                <c:pt idx="92">
                  <c:v>0.75269734859466497</c:v>
                </c:pt>
                <c:pt idx="93">
                  <c:v>0.75914472341537398</c:v>
                </c:pt>
                <c:pt idx="94">
                  <c:v>0.76249998807907104</c:v>
                </c:pt>
                <c:pt idx="95">
                  <c:v>0.76388156414031905</c:v>
                </c:pt>
                <c:pt idx="96">
                  <c:v>0.76486843824386597</c:v>
                </c:pt>
                <c:pt idx="97">
                  <c:v>0.77072370052337602</c:v>
                </c:pt>
                <c:pt idx="98">
                  <c:v>0.77381581068038896</c:v>
                </c:pt>
                <c:pt idx="99">
                  <c:v>0.77355265617370605</c:v>
                </c:pt>
                <c:pt idx="100">
                  <c:v>0.77276313304901101</c:v>
                </c:pt>
                <c:pt idx="101">
                  <c:v>0.77480262517928999</c:v>
                </c:pt>
                <c:pt idx="102">
                  <c:v>0.77651315927505404</c:v>
                </c:pt>
                <c:pt idx="103">
                  <c:v>0.77782893180847101</c:v>
                </c:pt>
                <c:pt idx="104">
                  <c:v>0.77809208631515503</c:v>
                </c:pt>
                <c:pt idx="105">
                  <c:v>0.78013157844543402</c:v>
                </c:pt>
                <c:pt idx="106">
                  <c:v>0.782631576061248</c:v>
                </c:pt>
                <c:pt idx="107">
                  <c:v>0.784013152122497</c:v>
                </c:pt>
                <c:pt idx="108">
                  <c:v>0.78177630901336603</c:v>
                </c:pt>
                <c:pt idx="109">
                  <c:v>0.78328949213027899</c:v>
                </c:pt>
                <c:pt idx="110">
                  <c:v>0.78644734621047896</c:v>
                </c:pt>
                <c:pt idx="111">
                  <c:v>0.79190790653228704</c:v>
                </c:pt>
                <c:pt idx="112">
                  <c:v>0.79164475202560403</c:v>
                </c:pt>
                <c:pt idx="113">
                  <c:v>0.79052633047103804</c:v>
                </c:pt>
                <c:pt idx="114">
                  <c:v>0.79111844301223699</c:v>
                </c:pt>
                <c:pt idx="115">
                  <c:v>0.79453945159912098</c:v>
                </c:pt>
                <c:pt idx="116">
                  <c:v>0.79440790414810103</c:v>
                </c:pt>
                <c:pt idx="117">
                  <c:v>0.79592102766036898</c:v>
                </c:pt>
                <c:pt idx="118">
                  <c:v>0.79881578683853105</c:v>
                </c:pt>
                <c:pt idx="119">
                  <c:v>0.79960525035858099</c:v>
                </c:pt>
                <c:pt idx="120">
                  <c:v>0.80263155698776201</c:v>
                </c:pt>
                <c:pt idx="121">
                  <c:v>0.80500000715255704</c:v>
                </c:pt>
                <c:pt idx="122">
                  <c:v>0.80414474010467496</c:v>
                </c:pt>
                <c:pt idx="123">
                  <c:v>0.80243420600891102</c:v>
                </c:pt>
                <c:pt idx="124">
                  <c:v>0.80065786838531405</c:v>
                </c:pt>
                <c:pt idx="125">
                  <c:v>0.80388158559799106</c:v>
                </c:pt>
                <c:pt idx="126">
                  <c:v>0.80473685264587402</c:v>
                </c:pt>
                <c:pt idx="127">
                  <c:v>0.80657893419265703</c:v>
                </c:pt>
                <c:pt idx="128">
                  <c:v>0.80677634477615301</c:v>
                </c:pt>
                <c:pt idx="129">
                  <c:v>0.80921053886413497</c:v>
                </c:pt>
                <c:pt idx="130">
                  <c:v>0.81078946590423495</c:v>
                </c:pt>
                <c:pt idx="131">
                  <c:v>0.80460524559020996</c:v>
                </c:pt>
                <c:pt idx="132">
                  <c:v>0.80197370052337602</c:v>
                </c:pt>
                <c:pt idx="133">
                  <c:v>0.806513130664825</c:v>
                </c:pt>
                <c:pt idx="134">
                  <c:v>0.80815792083740201</c:v>
                </c:pt>
                <c:pt idx="135">
                  <c:v>0.80486840009689298</c:v>
                </c:pt>
                <c:pt idx="136">
                  <c:v>0.80565792322158802</c:v>
                </c:pt>
                <c:pt idx="137">
                  <c:v>0.810197353363037</c:v>
                </c:pt>
                <c:pt idx="138">
                  <c:v>0.81184208393096902</c:v>
                </c:pt>
                <c:pt idx="139">
                  <c:v>0.80874997377395597</c:v>
                </c:pt>
                <c:pt idx="140">
                  <c:v>0.808815777301788</c:v>
                </c:pt>
                <c:pt idx="141">
                  <c:v>0.81407892704009999</c:v>
                </c:pt>
                <c:pt idx="142">
                  <c:v>0.81598687171936002</c:v>
                </c:pt>
                <c:pt idx="143">
                  <c:v>0.815723657608032</c:v>
                </c:pt>
                <c:pt idx="144">
                  <c:v>0.81638157367706299</c:v>
                </c:pt>
                <c:pt idx="145">
                  <c:v>0.81532895565032903</c:v>
                </c:pt>
                <c:pt idx="146">
                  <c:v>0.81506580114364602</c:v>
                </c:pt>
                <c:pt idx="147">
                  <c:v>0.815263152122497</c:v>
                </c:pt>
                <c:pt idx="148">
                  <c:v>0.81519734859466497</c:v>
                </c:pt>
                <c:pt idx="149">
                  <c:v>0.81736844778060902</c:v>
                </c:pt>
                <c:pt idx="150">
                  <c:v>0.81894737482070901</c:v>
                </c:pt>
                <c:pt idx="151">
                  <c:v>0.81710523366928101</c:v>
                </c:pt>
                <c:pt idx="152">
                  <c:v>0.81690788269042902</c:v>
                </c:pt>
                <c:pt idx="153">
                  <c:v>0.81631577014923096</c:v>
                </c:pt>
                <c:pt idx="154">
                  <c:v>0.81638157367706299</c:v>
                </c:pt>
                <c:pt idx="155">
                  <c:v>0.81592106819152799</c:v>
                </c:pt>
                <c:pt idx="156">
                  <c:v>0.81855261325836104</c:v>
                </c:pt>
                <c:pt idx="157">
                  <c:v>0.81782895326614302</c:v>
                </c:pt>
                <c:pt idx="158">
                  <c:v>0.81947368383407504</c:v>
                </c:pt>
                <c:pt idx="159">
                  <c:v>0.81934207677841098</c:v>
                </c:pt>
                <c:pt idx="160">
                  <c:v>0.81894737482070901</c:v>
                </c:pt>
                <c:pt idx="161">
                  <c:v>0.82046049833297696</c:v>
                </c:pt>
                <c:pt idx="162">
                  <c:v>0.82052630186080899</c:v>
                </c:pt>
                <c:pt idx="163">
                  <c:v>0.82282894849777199</c:v>
                </c:pt>
                <c:pt idx="164">
                  <c:v>0.82546055316925004</c:v>
                </c:pt>
                <c:pt idx="165">
                  <c:v>0.82486844062805098</c:v>
                </c:pt>
                <c:pt idx="166">
                  <c:v>0.82368421554565396</c:v>
                </c:pt>
                <c:pt idx="167">
                  <c:v>0.82453948259353604</c:v>
                </c:pt>
                <c:pt idx="168">
                  <c:v>0.82552629709243697</c:v>
                </c:pt>
                <c:pt idx="169">
                  <c:v>0.82592105865478505</c:v>
                </c:pt>
                <c:pt idx="170">
                  <c:v>0.82519733905792203</c:v>
                </c:pt>
                <c:pt idx="171">
                  <c:v>0.824671030044555</c:v>
                </c:pt>
                <c:pt idx="172">
                  <c:v>0.82388156652450495</c:v>
                </c:pt>
                <c:pt idx="173">
                  <c:v>0.82407897710800104</c:v>
                </c:pt>
                <c:pt idx="174">
                  <c:v>0.82440787553787198</c:v>
                </c:pt>
                <c:pt idx="175">
                  <c:v>0.82381576299667303</c:v>
                </c:pt>
                <c:pt idx="176">
                  <c:v>0.82302629947662298</c:v>
                </c:pt>
                <c:pt idx="177">
                  <c:v>0.82381576299667303</c:v>
                </c:pt>
                <c:pt idx="178">
                  <c:v>0.82381576299667303</c:v>
                </c:pt>
                <c:pt idx="179">
                  <c:v>0.82519733905792203</c:v>
                </c:pt>
                <c:pt idx="180">
                  <c:v>0.82578945159912098</c:v>
                </c:pt>
                <c:pt idx="181">
                  <c:v>0.82802629470825195</c:v>
                </c:pt>
                <c:pt idx="182">
                  <c:v>0.82947367429733199</c:v>
                </c:pt>
                <c:pt idx="183">
                  <c:v>0.82934212684631303</c:v>
                </c:pt>
                <c:pt idx="184">
                  <c:v>0.82776314020156805</c:v>
                </c:pt>
                <c:pt idx="185">
                  <c:v>0.82796055078506403</c:v>
                </c:pt>
                <c:pt idx="186">
                  <c:v>0.82749998569488503</c:v>
                </c:pt>
                <c:pt idx="187">
                  <c:v>0.82822370529174805</c:v>
                </c:pt>
                <c:pt idx="188">
                  <c:v>0.82934212684631303</c:v>
                </c:pt>
                <c:pt idx="189">
                  <c:v>0.83125001192092896</c:v>
                </c:pt>
                <c:pt idx="190">
                  <c:v>0.82907897233963002</c:v>
                </c:pt>
                <c:pt idx="191">
                  <c:v>0.829736828804016</c:v>
                </c:pt>
                <c:pt idx="192">
                  <c:v>0.82999998331069902</c:v>
                </c:pt>
                <c:pt idx="193">
                  <c:v>0.831578969955444</c:v>
                </c:pt>
                <c:pt idx="194">
                  <c:v>0.832960546016693</c:v>
                </c:pt>
                <c:pt idx="195">
                  <c:v>0.83177632093429499</c:v>
                </c:pt>
                <c:pt idx="196">
                  <c:v>0.83177632093429499</c:v>
                </c:pt>
                <c:pt idx="197">
                  <c:v>0.831578969955444</c:v>
                </c:pt>
                <c:pt idx="198">
                  <c:v>0.83263158798217696</c:v>
                </c:pt>
                <c:pt idx="199">
                  <c:v>0.83421051502227705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0448-4745-B406-0206911D9A3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81230303"/>
        <c:axId val="784448559"/>
      </c:scatterChart>
      <c:valAx>
        <c:axId val="7812303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4448559"/>
        <c:crosses val="autoZero"/>
        <c:crossBetween val="midCat"/>
      </c:valAx>
      <c:valAx>
        <c:axId val="7844485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1230303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Epoch vs Training</a:t>
            </a:r>
            <a:r>
              <a:rPr lang="en-US" baseline="0" dirty="0"/>
              <a:t> Accuracy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Training Accuracy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Sheet1!$A$1:$A$50</c:f>
              <c:numCache>
                <c:formatCode>General</c:formatCode>
                <c:ptCount val="5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</c:numCache>
            </c:numRef>
          </c:xVal>
          <c:yVal>
            <c:numRef>
              <c:f>Sheet1!$B$1:$B$50</c:f>
              <c:numCache>
                <c:formatCode>General</c:formatCode>
                <c:ptCount val="50"/>
                <c:pt idx="0">
                  <c:v>1.08552630990743E-2</c:v>
                </c:pt>
                <c:pt idx="1">
                  <c:v>1.43750002607703E-2</c:v>
                </c:pt>
                <c:pt idx="2">
                  <c:v>2.3059209808707199E-2</c:v>
                </c:pt>
                <c:pt idx="3">
                  <c:v>1.89473684877157E-2</c:v>
                </c:pt>
                <c:pt idx="4">
                  <c:v>1.6644736751914E-2</c:v>
                </c:pt>
                <c:pt idx="5">
                  <c:v>1.5657894313335401E-2</c:v>
                </c:pt>
                <c:pt idx="6">
                  <c:v>1.55592104420065E-2</c:v>
                </c:pt>
                <c:pt idx="7">
                  <c:v>1.6611842438578599E-2</c:v>
                </c:pt>
                <c:pt idx="8">
                  <c:v>1.8618421629071201E-2</c:v>
                </c:pt>
                <c:pt idx="9">
                  <c:v>2.1611841395497301E-2</c:v>
                </c:pt>
                <c:pt idx="10">
                  <c:v>2.7171052992343899E-2</c:v>
                </c:pt>
                <c:pt idx="11">
                  <c:v>3.3782895654439898E-2</c:v>
                </c:pt>
                <c:pt idx="12">
                  <c:v>4.325657710433E-2</c:v>
                </c:pt>
                <c:pt idx="13">
                  <c:v>5.1940791308879797E-2</c:v>
                </c:pt>
                <c:pt idx="14">
                  <c:v>5.8289472013711902E-2</c:v>
                </c:pt>
                <c:pt idx="15">
                  <c:v>6.4342103898525196E-2</c:v>
                </c:pt>
                <c:pt idx="16">
                  <c:v>6.6611841320991502E-2</c:v>
                </c:pt>
                <c:pt idx="17">
                  <c:v>6.8848684430122306E-2</c:v>
                </c:pt>
                <c:pt idx="18">
                  <c:v>6.7335523664951297E-2</c:v>
                </c:pt>
                <c:pt idx="19">
                  <c:v>6.2368422746658297E-2</c:v>
                </c:pt>
                <c:pt idx="20">
                  <c:v>6.2927633523940998E-2</c:v>
                </c:pt>
                <c:pt idx="21">
                  <c:v>6.5986841917037894E-2</c:v>
                </c:pt>
                <c:pt idx="22">
                  <c:v>6.2335524708032601E-2</c:v>
                </c:pt>
                <c:pt idx="23">
                  <c:v>6.2960527837276403E-2</c:v>
                </c:pt>
                <c:pt idx="24">
                  <c:v>6.2894739210605594E-2</c:v>
                </c:pt>
                <c:pt idx="25">
                  <c:v>6.7861840128898607E-2</c:v>
                </c:pt>
                <c:pt idx="26">
                  <c:v>7.0065788924694006E-2</c:v>
                </c:pt>
                <c:pt idx="27">
                  <c:v>7.3092103004455497E-2</c:v>
                </c:pt>
                <c:pt idx="28">
                  <c:v>8.0098681151866899E-2</c:v>
                </c:pt>
                <c:pt idx="29">
                  <c:v>8.5164472460746696E-2</c:v>
                </c:pt>
                <c:pt idx="30">
                  <c:v>9.2171050608158098E-2</c:v>
                </c:pt>
                <c:pt idx="31">
                  <c:v>0.10213815420866</c:v>
                </c:pt>
                <c:pt idx="32">
                  <c:v>0.107138156890869</c:v>
                </c:pt>
                <c:pt idx="33">
                  <c:v>0.11878289282321899</c:v>
                </c:pt>
                <c:pt idx="34">
                  <c:v>0.11868289282321901</c:v>
                </c:pt>
                <c:pt idx="35">
                  <c:v>0.11878289282321899</c:v>
                </c:pt>
                <c:pt idx="36">
                  <c:v>0.11878289282321899</c:v>
                </c:pt>
                <c:pt idx="37">
                  <c:v>0.11878289282321899</c:v>
                </c:pt>
                <c:pt idx="38">
                  <c:v>0.11878289282321899</c:v>
                </c:pt>
                <c:pt idx="39">
                  <c:v>0.11878289282321899</c:v>
                </c:pt>
                <c:pt idx="40">
                  <c:v>0.11878289282321899</c:v>
                </c:pt>
                <c:pt idx="41">
                  <c:v>0.11878289282321899</c:v>
                </c:pt>
                <c:pt idx="42">
                  <c:v>0.11878289282321899</c:v>
                </c:pt>
                <c:pt idx="43">
                  <c:v>0.11878289282321899</c:v>
                </c:pt>
                <c:pt idx="44">
                  <c:v>0.11878289282321899</c:v>
                </c:pt>
                <c:pt idx="45">
                  <c:v>0.11878289282321899</c:v>
                </c:pt>
                <c:pt idx="46">
                  <c:v>0.11878289282321899</c:v>
                </c:pt>
                <c:pt idx="47">
                  <c:v>0.118792892823219</c:v>
                </c:pt>
                <c:pt idx="48">
                  <c:v>0.11878289282321899</c:v>
                </c:pt>
                <c:pt idx="49">
                  <c:v>0.11878289282321899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7A8-4D8A-BEF1-1666B3E067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77046879"/>
        <c:axId val="889681247"/>
      </c:scatterChart>
      <c:valAx>
        <c:axId val="77704687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9681247"/>
        <c:crosses val="autoZero"/>
        <c:crossBetween val="midCat"/>
      </c:valAx>
      <c:valAx>
        <c:axId val="889681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7704687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Epochs vs Training</a:t>
            </a:r>
            <a:r>
              <a:rPr lang="en-US" baseline="0" dirty="0"/>
              <a:t> </a:t>
            </a:r>
            <a:r>
              <a:rPr lang="en-US" dirty="0"/>
              <a:t>Loss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Training Loss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Sheet1!$I$1:$I$12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Sheet1!$J$1:$J$12</c:f>
              <c:numCache>
                <c:formatCode>General</c:formatCode>
                <c:ptCount val="12"/>
                <c:pt idx="0">
                  <c:v>2.1234220000000001</c:v>
                </c:pt>
                <c:pt idx="1">
                  <c:v>2.11</c:v>
                </c:pt>
                <c:pt idx="2">
                  <c:v>1.0129999999999999</c:v>
                </c:pt>
                <c:pt idx="3">
                  <c:v>1.01</c:v>
                </c:pt>
                <c:pt idx="4">
                  <c:v>1.0009999999999999</c:v>
                </c:pt>
                <c:pt idx="5">
                  <c:v>0.98506179999999999</c:v>
                </c:pt>
                <c:pt idx="6">
                  <c:v>0.73354109999999995</c:v>
                </c:pt>
                <c:pt idx="7">
                  <c:v>0.61803675000000002</c:v>
                </c:pt>
                <c:pt idx="8">
                  <c:v>0.50541320000000001</c:v>
                </c:pt>
                <c:pt idx="9">
                  <c:v>0.41154133999999998</c:v>
                </c:pt>
                <c:pt idx="10">
                  <c:v>0.28956562000000002</c:v>
                </c:pt>
                <c:pt idx="11">
                  <c:v>0.16440540000000001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685D-4F7B-9FCD-7D1EBCCE21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81217503"/>
        <c:axId val="746442367"/>
      </c:scatterChart>
      <c:valAx>
        <c:axId val="7812175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6442367"/>
        <c:crosses val="autoZero"/>
        <c:crossBetween val="midCat"/>
      </c:valAx>
      <c:valAx>
        <c:axId val="746442367"/>
        <c:scaling>
          <c:orientation val="minMax"/>
          <c:max val="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1217503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Epochs</a:t>
            </a:r>
            <a:r>
              <a:rPr lang="en-US" baseline="0"/>
              <a:t> vs Training Loss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Training Loss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Sheet1!$M$1:$M$12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xVal>
          <c:yVal>
            <c:numRef>
              <c:f>Sheet1!$N$1:$N$12</c:f>
              <c:numCache>
                <c:formatCode>General</c:formatCode>
                <c:ptCount val="12"/>
                <c:pt idx="0">
                  <c:v>6.4</c:v>
                </c:pt>
                <c:pt idx="1">
                  <c:v>6</c:v>
                </c:pt>
                <c:pt idx="2">
                  <c:v>5.67</c:v>
                </c:pt>
                <c:pt idx="3">
                  <c:v>5.43</c:v>
                </c:pt>
                <c:pt idx="4">
                  <c:v>5.22</c:v>
                </c:pt>
                <c:pt idx="5">
                  <c:v>4.0890000000000004</c:v>
                </c:pt>
                <c:pt idx="6">
                  <c:v>4.01</c:v>
                </c:pt>
                <c:pt idx="7">
                  <c:v>2.7557342</c:v>
                </c:pt>
                <c:pt idx="8">
                  <c:v>2.78</c:v>
                </c:pt>
                <c:pt idx="9">
                  <c:v>2.44</c:v>
                </c:pt>
                <c:pt idx="10">
                  <c:v>2</c:v>
                </c:pt>
                <c:pt idx="11">
                  <c:v>1.95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B5B8-490F-8FE1-B91F94F88A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09872832"/>
        <c:axId val="902577104"/>
      </c:scatterChart>
      <c:valAx>
        <c:axId val="8098728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2577104"/>
        <c:crosses val="autoZero"/>
        <c:crossBetween val="midCat"/>
      </c:valAx>
      <c:valAx>
        <c:axId val="9025771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0987283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49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06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8928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9705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76608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032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3811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99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01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796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335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37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838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617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338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11/20/2020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806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69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8" r:id="rId1"/>
    <p:sldLayoutId id="2147484059" r:id="rId2"/>
    <p:sldLayoutId id="2147484060" r:id="rId3"/>
    <p:sldLayoutId id="2147484061" r:id="rId4"/>
    <p:sldLayoutId id="2147484062" r:id="rId5"/>
    <p:sldLayoutId id="2147484063" r:id="rId6"/>
    <p:sldLayoutId id="2147484064" r:id="rId7"/>
    <p:sldLayoutId id="2147484065" r:id="rId8"/>
    <p:sldLayoutId id="2147484066" r:id="rId9"/>
    <p:sldLayoutId id="2147484067" r:id="rId10"/>
    <p:sldLayoutId id="2147484068" r:id="rId11"/>
    <p:sldLayoutId id="2147484069" r:id="rId12"/>
    <p:sldLayoutId id="2147484070" r:id="rId13"/>
    <p:sldLayoutId id="2147484071" r:id="rId14"/>
    <p:sldLayoutId id="2147484072" r:id="rId15"/>
    <p:sldLayoutId id="214748407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chart" Target="../charts/char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chart" Target="../charts/chart5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28">
            <a:extLst>
              <a:ext uri="{FF2B5EF4-FFF2-40B4-BE49-F238E27FC236}">
                <a16:creationId xmlns:a16="http://schemas.microsoft.com/office/drawing/2014/main" id="{09EA7EA7-74F5-4EE2-8E3D-1A10308259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5CE79B5-7EE4-424D-AD14-5DEFB61B8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96C926F-F999-44BA-8D86-9EAB51D65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23">
              <a:extLst>
                <a:ext uri="{FF2B5EF4-FFF2-40B4-BE49-F238E27FC236}">
                  <a16:creationId xmlns:a16="http://schemas.microsoft.com/office/drawing/2014/main" id="{248745E7-0AF0-48F9-8E58-2673FC5F4F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5">
              <a:extLst>
                <a:ext uri="{FF2B5EF4-FFF2-40B4-BE49-F238E27FC236}">
                  <a16:creationId xmlns:a16="http://schemas.microsoft.com/office/drawing/2014/main" id="{9715E81A-D2E0-4431-9370-4E4A9ECA7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CEDB37A9-282D-4DDB-85AD-B2090A825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27">
              <a:extLst>
                <a:ext uri="{FF2B5EF4-FFF2-40B4-BE49-F238E27FC236}">
                  <a16:creationId xmlns:a16="http://schemas.microsoft.com/office/drawing/2014/main" id="{533D5933-7F91-4F5E-BC31-42FD0E2D8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28">
              <a:extLst>
                <a:ext uri="{FF2B5EF4-FFF2-40B4-BE49-F238E27FC236}">
                  <a16:creationId xmlns:a16="http://schemas.microsoft.com/office/drawing/2014/main" id="{37ADDF68-C9BE-46EA-83DE-2C07DD8396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Rectangle 29">
              <a:extLst>
                <a:ext uri="{FF2B5EF4-FFF2-40B4-BE49-F238E27FC236}">
                  <a16:creationId xmlns:a16="http://schemas.microsoft.com/office/drawing/2014/main" id="{10D67396-BABD-48A8-A892-CCB5095FA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626DA82A-72C2-4DF6-9CF0-0D1F6B96B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8EE6DC63-4380-4BE0-A68A-8F01162BD1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cxnSp>
        <p:nvCxnSpPr>
          <p:cNvPr id="80" name="Straight Connector 40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F9FB187-2733-4BE3-9A53-0C7199F2FF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816638"/>
            <a:ext cx="3367359" cy="532963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3100" dirty="0"/>
              <a:t>DIGITAL IMAGE PROCESSING PROJECT SUBMISSION</a:t>
            </a:r>
            <a:br>
              <a:rPr lang="en-US" sz="3100" dirty="0"/>
            </a:br>
            <a:br>
              <a:rPr lang="en-US" sz="3100" dirty="0"/>
            </a:br>
            <a:r>
              <a:rPr lang="en-US" sz="3100" dirty="0"/>
              <a:t>Comparing Deep Learning-Based Image Processing</a:t>
            </a:r>
            <a:br>
              <a:rPr lang="en-US" sz="3100" dirty="0"/>
            </a:br>
            <a:r>
              <a:rPr lang="en-US" sz="3100" dirty="0"/>
              <a:t>Algorithms for Remote Heart Rate Measurement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75073F-25A7-46D8-B30A-C15ADF1550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5" y="816638"/>
            <a:ext cx="4619706" cy="52247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Font typeface="Wingdings 3" charset="2"/>
              <a:buChar char="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SUBMITTED BY PARMINDER KAUR</a:t>
            </a:r>
          </a:p>
          <a:p>
            <a:pPr algn="l">
              <a:buFont typeface="Wingdings 3" charset="2"/>
              <a:buChar char="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SUBMITTED TO DR NASSER KEHTARNAVAZ</a:t>
            </a:r>
          </a:p>
          <a:p>
            <a:pPr algn="l"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l"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319945AA-A79E-47D9-9813-A0526509DD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778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3722">
        <p:split orient="vert"/>
      </p:transition>
    </mc:Choice>
    <mc:Fallback xmlns="">
      <p:transition spd="slow" advTm="13722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EAC25-D138-42B1-9B03-AF26231D2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00717"/>
            <a:ext cx="8596668" cy="1159872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MODEL 1 - </a:t>
            </a:r>
            <a:r>
              <a:rPr lang="en-US" sz="2700" b="1" dirty="0"/>
              <a:t>3D convolutional neural networks for remote pulse rate measurement and mapping from facial video</a:t>
            </a:r>
            <a:br>
              <a:rPr lang="en-US" b="1" dirty="0"/>
            </a:br>
            <a:endParaRPr lang="en-US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28A72-AAB6-4553-BAF5-97C5AB6C3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08" y="2160589"/>
            <a:ext cx="8596668" cy="790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Trebuchet MS (Headings)"/>
              </a:rPr>
              <a:t>1. Training and Validation Results on Synthetic Data</a:t>
            </a:r>
          </a:p>
          <a:p>
            <a:pPr marL="0" indent="0">
              <a:buNone/>
            </a:pPr>
            <a:endParaRPr lang="en-US" dirty="0">
              <a:latin typeface="Agency FB" panose="020B0503020202020204" pitchFamily="34" charset="0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C9813A5-0536-460C-B17D-0D8D18F11E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5671222"/>
              </p:ext>
            </p:extLst>
          </p:nvPr>
        </p:nvGraphicFramePr>
        <p:xfrm>
          <a:off x="328542" y="332046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2C9C9E31-1BDD-41FE-9A23-F7A78E26CD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1864511"/>
              </p:ext>
            </p:extLst>
          </p:nvPr>
        </p:nvGraphicFramePr>
        <p:xfrm>
          <a:off x="4900542" y="332046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C655CEB-3B8A-4F01-BCFD-458064474D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0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36"/>
    </mc:Choice>
    <mc:Fallback xmlns="">
      <p:transition spd="slow" advTm="32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EAC25-D138-42B1-9B03-AF26231D2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00717"/>
            <a:ext cx="8596668" cy="1159872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MODEL 1 - </a:t>
            </a:r>
            <a:r>
              <a:rPr lang="en-US" sz="2700" b="1" dirty="0"/>
              <a:t>3D convolutional neural networks for remote pulse rate measurement and mapping from facial video</a:t>
            </a:r>
            <a:br>
              <a:rPr lang="en-US" b="1" dirty="0"/>
            </a:br>
            <a:endParaRPr lang="en-US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28A72-AAB6-4553-BAF5-97C5AB6C3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208" y="2160589"/>
            <a:ext cx="8596668" cy="7900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latin typeface="Trebuchet MS (Headings)"/>
              </a:rPr>
              <a:t>2. Training and Testing Results (included my facial video) on UBFC Dataset</a:t>
            </a:r>
          </a:p>
          <a:p>
            <a:pPr marL="0" indent="0">
              <a:buNone/>
            </a:pPr>
            <a:r>
              <a:rPr lang="en-US" sz="1600" dirty="0">
                <a:latin typeface="Trebuchet MS (Headings)"/>
              </a:rPr>
              <a:t>Training Accuracy=12% Testing accuracy = 4%</a:t>
            </a:r>
            <a:endParaRPr lang="en-US" sz="1600" dirty="0">
              <a:latin typeface="Agency FB" panose="020B0503020202020204" pitchFamily="34" charset="0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14F8D788-762B-4551-B667-3762610B91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0720443"/>
              </p:ext>
            </p:extLst>
          </p:nvPr>
        </p:nvGraphicFramePr>
        <p:xfrm>
          <a:off x="904260" y="2950590"/>
          <a:ext cx="8142816" cy="34597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97" name="Audio 96">
            <a:hlinkClick r:id="" action="ppaction://media"/>
            <a:extLst>
              <a:ext uri="{FF2B5EF4-FFF2-40B4-BE49-F238E27FC236}">
                <a16:creationId xmlns:a16="http://schemas.microsoft.com/office/drawing/2014/main" id="{F5D4FBF3-1058-442A-A7F5-F37C89E633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19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09"/>
    </mc:Choice>
    <mc:Fallback xmlns="">
      <p:transition spd="slow" advTm="48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EAC25-D138-42B1-9B03-AF26231D2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0717"/>
            <a:ext cx="8013569" cy="980483"/>
          </a:xfrm>
        </p:spPr>
        <p:txBody>
          <a:bodyPr>
            <a:normAutofit/>
          </a:bodyPr>
          <a:lstStyle/>
          <a:p>
            <a:r>
              <a:rPr lang="en-US" sz="2400" dirty="0"/>
              <a:t>MODEL 2 - </a:t>
            </a:r>
            <a:r>
              <a:rPr lang="en-US" sz="2400" b="1" dirty="0"/>
              <a:t>Photoplethysmograph Signal Measurement from Facial Videos Using </a:t>
            </a:r>
            <a:r>
              <a:rPr lang="en-US" sz="2400" b="1" dirty="0" err="1"/>
              <a:t>Spatio</a:t>
            </a:r>
            <a:r>
              <a:rPr lang="en-US" sz="2400" b="1" dirty="0"/>
              <a:t>-Temporal Networks</a:t>
            </a:r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E056C3-9880-48D1-9A6E-BDD79FE25B5D}"/>
              </a:ext>
            </a:extLst>
          </p:cNvPr>
          <p:cNvSpPr txBox="1"/>
          <p:nvPr/>
        </p:nvSpPr>
        <p:spPr>
          <a:xfrm>
            <a:off x="914400" y="2143125"/>
            <a:ext cx="73342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Epochs: 12 – Training Loss – 0.164 </a:t>
            </a:r>
          </a:p>
          <a:p>
            <a:r>
              <a:rPr lang="en-US" sz="1600" dirty="0"/>
              <a:t>Testing Loss – 0.350</a:t>
            </a:r>
          </a:p>
        </p:txBody>
      </p:sp>
      <p:graphicFrame>
        <p:nvGraphicFramePr>
          <p:cNvPr id="83" name="Chart 82">
            <a:extLst>
              <a:ext uri="{FF2B5EF4-FFF2-40B4-BE49-F238E27FC236}">
                <a16:creationId xmlns:a16="http://schemas.microsoft.com/office/drawing/2014/main" id="{C886494B-C642-4450-ACE6-138582E605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3697198"/>
              </p:ext>
            </p:extLst>
          </p:nvPr>
        </p:nvGraphicFramePr>
        <p:xfrm>
          <a:off x="914400" y="2874960"/>
          <a:ext cx="7683631" cy="3343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12" name="Audio 111">
            <a:hlinkClick r:id="" action="ppaction://media"/>
            <a:extLst>
              <a:ext uri="{FF2B5EF4-FFF2-40B4-BE49-F238E27FC236}">
                <a16:creationId xmlns:a16="http://schemas.microsoft.com/office/drawing/2014/main" id="{F9A0E0F7-960E-4E63-AF24-858BD37394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275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13"/>
    </mc:Choice>
    <mc:Fallback xmlns="">
      <p:transition spd="slow" advTm="30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EAC25-D138-42B1-9B03-AF26231D2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0718"/>
            <a:ext cx="9437016" cy="1723628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MODEL 3 -</a:t>
            </a:r>
            <a:r>
              <a:rPr lang="en-US" sz="2700" b="1" dirty="0"/>
              <a:t> Remote Heart Rate Measurement from Highly Compressed Facial Videos: an End-to-end Deep Learning Solution with Video Enhancement</a:t>
            </a:r>
            <a:br>
              <a:rPr lang="en-US" b="1" dirty="0"/>
            </a:br>
            <a:endParaRPr lang="en-US" sz="66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82EF5D7-B1EB-4073-8D7A-B9AB0BF9F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4890"/>
            <a:ext cx="8596668" cy="906460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Epochs: 12 – Training Loss – 1.95</a:t>
            </a:r>
          </a:p>
          <a:p>
            <a:pPr marL="0" indent="0">
              <a:buNone/>
            </a:pPr>
            <a:r>
              <a:rPr lang="en-US" sz="1600" dirty="0"/>
              <a:t>Testing Loss – 2.19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6" name="Audio 45">
            <a:hlinkClick r:id="" action="ppaction://media"/>
            <a:extLst>
              <a:ext uri="{FF2B5EF4-FFF2-40B4-BE49-F238E27FC236}">
                <a16:creationId xmlns:a16="http://schemas.microsoft.com/office/drawing/2014/main" id="{F0F5A7EB-9D6A-4BFB-B235-BAAA58EA57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B2BFA18-49A4-4162-A23A-8525E6D979C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662218"/>
              </p:ext>
            </p:extLst>
          </p:nvPr>
        </p:nvGraphicFramePr>
        <p:xfrm>
          <a:off x="2501741" y="3207274"/>
          <a:ext cx="5388493" cy="3244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62756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411"/>
    </mc:Choice>
    <mc:Fallback xmlns="">
      <p:transition spd="slow" advTm="63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EAC25-D138-42B1-9B03-AF26231D2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00717"/>
            <a:ext cx="8899689" cy="1159872"/>
          </a:xfrm>
        </p:spPr>
        <p:txBody>
          <a:bodyPr>
            <a:normAutofit/>
          </a:bodyPr>
          <a:lstStyle/>
          <a:p>
            <a:r>
              <a:rPr lang="en-US" sz="2400" dirty="0"/>
              <a:t>MODEL 4 - </a:t>
            </a:r>
            <a:r>
              <a:rPr lang="en-US" sz="2400" b="1" dirty="0"/>
              <a:t>Meta-rPPG: Remote Heart Rate Estimation Using a Transductive Meta-Learner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28A72-AAB6-4553-BAF5-97C5AB6C3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1563686"/>
          </a:xfrm>
        </p:spPr>
        <p:txBody>
          <a:bodyPr>
            <a:normAutofit/>
          </a:bodyPr>
          <a:lstStyle/>
          <a:p>
            <a:r>
              <a:rPr lang="en-US" sz="1600" dirty="0">
                <a:latin typeface="Trebuchet MS (Headings)"/>
              </a:rPr>
              <a:t>Trained the model with Example Dataset File Provided(Containing Facial Videos of Authors).</a:t>
            </a:r>
          </a:p>
          <a:p>
            <a:r>
              <a:rPr lang="en-US" sz="1600" dirty="0">
                <a:latin typeface="Trebuchet MS (Headings)"/>
              </a:rPr>
              <a:t>After Epoch 200; Training Loss: 14.729</a:t>
            </a:r>
            <a:endParaRPr lang="en-US" sz="1600" dirty="0">
              <a:latin typeface="Agency FB" panose="020B0503020202020204" pitchFamily="34" charset="0"/>
            </a:endParaRPr>
          </a:p>
        </p:txBody>
      </p: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ED3E9760-BF6F-400C-9E87-C3CB904E4B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79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687"/>
    </mc:Choice>
    <mc:Fallback xmlns="">
      <p:transition spd="slow" advTm="71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797AE-32FF-42B7-A65F-EA1C01239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505" y="1576128"/>
            <a:ext cx="8596668" cy="1767148"/>
          </a:xfrm>
        </p:spPr>
        <p:txBody>
          <a:bodyPr>
            <a:noAutofit/>
          </a:bodyPr>
          <a:lstStyle/>
          <a:p>
            <a:r>
              <a:rPr lang="en-US" sz="1600" dirty="0"/>
              <a:t>Model 2 (using Spatial Temporal Network) with Training loss of 0.164 and Testing Loss of 0.350) gave the best results.</a:t>
            </a:r>
          </a:p>
          <a:p>
            <a:r>
              <a:rPr lang="en-US" sz="1600" dirty="0"/>
              <a:t>Model 3(End to end deep learning solution with Video Enhancement) with Training loss of 1.95 and Testing loss of 2.19 gave us the second-best results.</a:t>
            </a:r>
          </a:p>
          <a:p>
            <a:r>
              <a:rPr lang="en-US" sz="1600" dirty="0"/>
              <a:t>Model 1 worked well on training synthetic data but did not give good results for UBFC data training.</a:t>
            </a:r>
          </a:p>
          <a:p>
            <a:r>
              <a:rPr lang="en-US" sz="1600" dirty="0"/>
              <a:t>Model 4 did not work due to the lack of proper documentation.</a:t>
            </a:r>
          </a:p>
          <a:p>
            <a:endParaRPr lang="en-US" sz="16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F5DC160-823B-4BC7-BE21-F052FD258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614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246FBA91-4CEE-4CCE-BBE5-AA16EE8C3D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6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139"/>
    </mc:Choice>
    <mc:Fallback xmlns="">
      <p:transition spd="slow" advTm="26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EAC25-D138-42B1-9B03-AF26231D2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785" y="471652"/>
            <a:ext cx="10515600" cy="689971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REFERENCES</a:t>
            </a:r>
            <a:br>
              <a:rPr lang="en-US" b="1" dirty="0"/>
            </a:br>
            <a:endParaRPr lang="en-US" sz="6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28A72-AAB6-4553-BAF5-97C5AB6C3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346" y="1659118"/>
            <a:ext cx="8596668" cy="3770721"/>
          </a:xfrm>
        </p:spPr>
        <p:txBody>
          <a:bodyPr>
            <a:noAutofit/>
          </a:bodyPr>
          <a:lstStyle/>
          <a:p>
            <a:r>
              <a:rPr lang="en-US" sz="1600" dirty="0"/>
              <a:t>Frédéric Bousefsaf, Alain Pruski, Choubeila Maaoui, 3D convolutional neural networks for remote pulse rate measurement and mapping from facial video, </a:t>
            </a:r>
            <a:r>
              <a:rPr lang="en-US" sz="1600" i="1" dirty="0"/>
              <a:t>Applied Sciences</a:t>
            </a:r>
            <a:r>
              <a:rPr lang="en-US" sz="1600" dirty="0"/>
              <a:t>, vol. 9, n° 20, 4364 (2019)</a:t>
            </a:r>
          </a:p>
          <a:p>
            <a:r>
              <a:rPr lang="en-US" sz="1600" dirty="0"/>
              <a:t> Lee, E., Chen, E. and Lee, C.Y., 2020. Meta-rPPG: Remote Heart Rate Estimation Using a Transductive Meta-Learner. arXiv preprint arXiv:2007.06786.</a:t>
            </a:r>
          </a:p>
          <a:p>
            <a:r>
              <a:rPr lang="en-US" sz="1600" dirty="0"/>
              <a:t>Zitong Yu , Wei Peng1*, Xiaobai Li1, Xiaopeng Hong2,1, Guoying Zhao, Remote Heart Rate Measurement from Highly Compressed Facial Videos: an End-to-end Deep Learning Solution with Video Enhancement, University of Oulu, Finland, arXiv:1907.11921v1 [eess.IV] 27 Jul 2019</a:t>
            </a:r>
          </a:p>
          <a:p>
            <a:r>
              <a:rPr lang="en-US" sz="1600" dirty="0"/>
              <a:t>Zitong Yu, Xiaobai Li b, Guoying Zha, Remote Photoplethysmograph Signal Measurement from Facial Videos Using Spatio-Temporal Networks, Center for Machine Vision and Signal Analysis University of Oulu FI-90014, Finland.</a:t>
            </a:r>
          </a:p>
          <a:p>
            <a:endParaRPr lang="en-US" sz="1600" b="1" dirty="0"/>
          </a:p>
          <a:p>
            <a:endParaRPr lang="en-US" sz="1600" dirty="0"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957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5"/>
    </mc:Choice>
    <mc:Fallback xmlns="">
      <p:transition spd="slow" advTm="1165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Isosceles Triangle 74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8" name="Graphic 6" descr="Smiling Face with No Fill">
            <a:extLst>
              <a:ext uri="{FF2B5EF4-FFF2-40B4-BE49-F238E27FC236}">
                <a16:creationId xmlns:a16="http://schemas.microsoft.com/office/drawing/2014/main" id="{56AC9F48-74F2-4A72-BA3D-E24B901ABA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251" y="1545062"/>
            <a:ext cx="3856774" cy="385677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F02EE-9065-4365-A2B5-1C3B0F92C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THANK YOU</a:t>
            </a:r>
          </a:p>
        </p:txBody>
      </p:sp>
      <p:pic>
        <p:nvPicPr>
          <p:cNvPr id="84" name="Audio 83">
            <a:hlinkClick r:id="" action="ppaction://media"/>
            <a:extLst>
              <a:ext uri="{FF2B5EF4-FFF2-40B4-BE49-F238E27FC236}">
                <a16:creationId xmlns:a16="http://schemas.microsoft.com/office/drawing/2014/main" id="{06B6360D-256D-400B-84F5-EB8C2E9FE4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71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03"/>
    </mc:Choice>
    <mc:Fallback xmlns="">
      <p:transition spd="slow" advTm="358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466</Words>
  <Application>Microsoft Office PowerPoint</Application>
  <PresentationFormat>Widescreen</PresentationFormat>
  <Paragraphs>33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Agency FB</vt:lpstr>
      <vt:lpstr>Arial</vt:lpstr>
      <vt:lpstr>Trebuchet MS</vt:lpstr>
      <vt:lpstr>Trebuchet MS (Headings)</vt:lpstr>
      <vt:lpstr>Wingdings 3</vt:lpstr>
      <vt:lpstr>Facet</vt:lpstr>
      <vt:lpstr>DIGITAL IMAGE PROCESSING PROJECT SUBMISSION  Comparing Deep Learning-Based Image Processing Algorithms for Remote Heart Rate Measurement </vt:lpstr>
      <vt:lpstr>MODEL 1 - 3D convolutional neural networks for remote pulse rate measurement and mapping from facial video </vt:lpstr>
      <vt:lpstr>MODEL 1 - 3D convolutional neural networks for remote pulse rate measurement and mapping from facial video </vt:lpstr>
      <vt:lpstr>MODEL 2 - Photoplethysmograph Signal Measurement from Facial Videos Using Spatio-Temporal Networks</vt:lpstr>
      <vt:lpstr>MODEL 3 - Remote Heart Rate Measurement from Highly Compressed Facial Videos: an End-to-end Deep Learning Solution with Video Enhancement </vt:lpstr>
      <vt:lpstr>MODEL 4 - Meta-rPPG: Remote Heart Rate Estimation Using a Transductive Meta-Learner</vt:lpstr>
      <vt:lpstr>Conclusion</vt:lpstr>
      <vt:lpstr>REFERENCES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IMAGE PROCESSING PROJECT SUBMISSION  Comparing Deep Learning-Based Image Processing Algorithms for Remote Heart Rate Measurement </dc:title>
  <dc:creator>parminder kaur</dc:creator>
  <cp:lastModifiedBy>parminder kaur</cp:lastModifiedBy>
  <cp:revision>23</cp:revision>
  <dcterms:created xsi:type="dcterms:W3CDTF">2020-11-16T08:21:02Z</dcterms:created>
  <dcterms:modified xsi:type="dcterms:W3CDTF">2020-11-20T08:09:54Z</dcterms:modified>
</cp:coreProperties>
</file>